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36004500" cy="21602700"/>
  <p:notesSz cx="31580138" cy="53181250"/>
  <p:defaultTextStyle>
    <a:defPPr>
      <a:defRPr lang="de-DE"/>
    </a:defPPr>
    <a:lvl1pPr marL="0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1pPr>
    <a:lvl2pPr marL="1645457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2pPr>
    <a:lvl3pPr marL="3290913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3pPr>
    <a:lvl4pPr marL="4936371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4pPr>
    <a:lvl5pPr marL="6581829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5pPr>
    <a:lvl6pPr marL="8227286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6pPr>
    <a:lvl7pPr marL="9872742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7pPr>
    <a:lvl8pPr marL="11518201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8pPr>
    <a:lvl9pPr marL="13163657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B4E5"/>
    <a:srgbClr val="F6B09D"/>
    <a:srgbClr val="3CBFAE"/>
    <a:srgbClr val="111D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2" d="100"/>
          <a:sy n="32" d="100"/>
        </p:scale>
        <p:origin x="-492" y="-72"/>
      </p:cViewPr>
      <p:guideLst>
        <p:guide orient="horz" pos="6804"/>
        <p:guide pos="113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9" d="100"/>
        <a:sy n="59" d="100"/>
      </p:scale>
      <p:origin x="0" y="0"/>
    </p:cViewPr>
  </p:sorterViewPr>
  <p:notesViewPr>
    <p:cSldViewPr showGuides="1">
      <p:cViewPr varScale="1">
        <p:scale>
          <a:sx n="14" d="100"/>
          <a:sy n="14" d="100"/>
        </p:scale>
        <p:origin x="-3612" y="-198"/>
      </p:cViewPr>
      <p:guideLst>
        <p:guide orient="horz" pos="16750"/>
        <p:guide pos="994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/>
          <a:lstStyle>
            <a:lvl1pPr algn="l">
              <a:defRPr sz="64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17888104" y="0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/>
          <a:lstStyle>
            <a:lvl1pPr algn="r">
              <a:defRPr sz="6400"/>
            </a:lvl1pPr>
          </a:lstStyle>
          <a:p>
            <a:fld id="{BACD599C-BA43-4D85-AE01-36CB030ADFD4}" type="datetimeFigureOut">
              <a:rPr lang="de-AT" smtClean="0"/>
              <a:t>28.07.2016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50512957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 anchor="b"/>
          <a:lstStyle>
            <a:lvl1pPr algn="l">
              <a:defRPr sz="64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17888104" y="50512957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 anchor="b"/>
          <a:lstStyle>
            <a:lvl1pPr algn="r">
              <a:defRPr sz="6400"/>
            </a:lvl1pPr>
          </a:lstStyle>
          <a:p>
            <a:fld id="{A3AD6A02-22A8-4CB1-B4A9-E3926057CF4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20431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/>
          <a:lstStyle>
            <a:lvl1pPr algn="l">
              <a:defRPr sz="64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17888104" y="0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/>
          <a:lstStyle>
            <a:lvl1pPr algn="r">
              <a:defRPr sz="6400"/>
            </a:lvl1pPr>
          </a:lstStyle>
          <a:p>
            <a:fld id="{8404DFA4-B4B7-46A9-9477-D4A30DF47183}" type="datetimeFigureOut">
              <a:rPr lang="de-AT" smtClean="0"/>
              <a:t>28.07.2016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-827088" y="3989388"/>
            <a:ext cx="33234313" cy="199421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484237" tIns="242116" rIns="484237" bIns="242116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3158014" y="25261094"/>
            <a:ext cx="25264110" cy="23931563"/>
          </a:xfrm>
          <a:prstGeom prst="rect">
            <a:avLst/>
          </a:prstGeom>
        </p:spPr>
        <p:txBody>
          <a:bodyPr vert="horz" lIns="484237" tIns="242116" rIns="484237" bIns="242116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50512957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 anchor="b"/>
          <a:lstStyle>
            <a:lvl1pPr algn="l">
              <a:defRPr sz="64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17888104" y="50512957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 anchor="b"/>
          <a:lstStyle>
            <a:lvl1pPr algn="r">
              <a:defRPr sz="6400"/>
            </a:lvl1pPr>
          </a:lstStyle>
          <a:p>
            <a:fld id="{24D88F91-CC0C-4CE0-83B8-41D3F6269B5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80235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60270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720540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80809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441079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801349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161619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521888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882159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 userDrawn="1"/>
        </p:nvSpPr>
        <p:spPr>
          <a:xfrm>
            <a:off x="254" y="150"/>
            <a:ext cx="36004248" cy="21600000"/>
          </a:xfrm>
          <a:prstGeom prst="rect">
            <a:avLst/>
          </a:prstGeom>
          <a:solidFill>
            <a:srgbClr val="5FB4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de-AT"/>
          </a:p>
        </p:txBody>
      </p:sp>
      <p:sp>
        <p:nvSpPr>
          <p:cNvPr id="6" name="Diagonal liegende Ecken des Rechtecks abrunden 5"/>
          <p:cNvSpPr/>
          <p:nvPr userDrawn="1"/>
        </p:nvSpPr>
        <p:spPr>
          <a:xfrm>
            <a:off x="722250" y="721350"/>
            <a:ext cx="34560000" cy="20160000"/>
          </a:xfrm>
          <a:prstGeom prst="round2DiagRect">
            <a:avLst>
              <a:gd name="adj1" fmla="val 3376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de-AT"/>
          </a:p>
        </p:txBody>
      </p:sp>
      <p:pic>
        <p:nvPicPr>
          <p:cNvPr id="9" name="Picture 3" descr="Y:\oeffentlichkeit_sponsoring\Laufwerk_NEU\Grafik\Logos\MedUni Wien\Hauptlogo\MedUni Wien_Logo\OFFICE\JPEG\MedUni Wien_Hauptlogo_EN_RGB_300dpi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2250" y="1440310"/>
            <a:ext cx="5953119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6335798" y="2700338"/>
            <a:ext cx="26790848" cy="57477184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956995" y="2700338"/>
            <a:ext cx="79778720" cy="57477184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44109" y="13881738"/>
            <a:ext cx="30603825" cy="4290536"/>
          </a:xfrm>
        </p:spPr>
        <p:txBody>
          <a:bodyPr anchor="t"/>
          <a:lstStyle>
            <a:lvl1pPr algn="l">
              <a:defRPr sz="144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844109" y="9156148"/>
            <a:ext cx="30603825" cy="4725589"/>
          </a:xfrm>
        </p:spPr>
        <p:txBody>
          <a:bodyPr anchor="b"/>
          <a:lstStyle>
            <a:lvl1pPr marL="0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1pPr>
            <a:lvl2pPr marL="1645457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2pPr>
            <a:lvl3pPr marL="3290913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3pPr>
            <a:lvl4pPr marL="4936371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4pPr>
            <a:lvl5pPr marL="6581829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5pPr>
            <a:lvl6pPr marL="8227286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6pPr>
            <a:lvl7pPr marL="9872742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7pPr>
            <a:lvl8pPr marL="11518201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8pPr>
            <a:lvl9pPr marL="13163657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956997" y="15716967"/>
            <a:ext cx="53281660" cy="44460556"/>
          </a:xfrm>
        </p:spPr>
        <p:txBody>
          <a:bodyPr/>
          <a:lstStyle>
            <a:lvl1pPr>
              <a:defRPr sz="10000"/>
            </a:lvl1pPr>
            <a:lvl2pPr>
              <a:defRPr sz="8600"/>
            </a:lvl2pPr>
            <a:lvl3pPr>
              <a:defRPr sz="7300"/>
            </a:lvl3pPr>
            <a:lvl4pPr>
              <a:defRPr sz="6500"/>
            </a:lvl4pPr>
            <a:lvl5pPr>
              <a:defRPr sz="6500"/>
            </a:lvl5pPr>
            <a:lvl6pPr>
              <a:defRPr sz="6500"/>
            </a:lvl6pPr>
            <a:lvl7pPr>
              <a:defRPr sz="6500"/>
            </a:lvl7pPr>
            <a:lvl8pPr>
              <a:defRPr sz="6500"/>
            </a:lvl8pPr>
            <a:lvl9pPr>
              <a:defRPr sz="65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9838736" y="15716967"/>
            <a:ext cx="53287908" cy="44460556"/>
          </a:xfrm>
        </p:spPr>
        <p:txBody>
          <a:bodyPr/>
          <a:lstStyle>
            <a:lvl1pPr>
              <a:defRPr sz="10000"/>
            </a:lvl1pPr>
            <a:lvl2pPr>
              <a:defRPr sz="8600"/>
            </a:lvl2pPr>
            <a:lvl3pPr>
              <a:defRPr sz="7300"/>
            </a:lvl3pPr>
            <a:lvl4pPr>
              <a:defRPr sz="6500"/>
            </a:lvl4pPr>
            <a:lvl5pPr>
              <a:defRPr sz="6500"/>
            </a:lvl5pPr>
            <a:lvl6pPr>
              <a:defRPr sz="6500"/>
            </a:lvl6pPr>
            <a:lvl7pPr>
              <a:defRPr sz="6500"/>
            </a:lvl7pPr>
            <a:lvl8pPr>
              <a:defRPr sz="6500"/>
            </a:lvl8pPr>
            <a:lvl9pPr>
              <a:defRPr sz="65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00227" y="865111"/>
            <a:ext cx="32404050" cy="3600451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800225" y="4835608"/>
            <a:ext cx="15908240" cy="2015251"/>
          </a:xfrm>
        </p:spPr>
        <p:txBody>
          <a:bodyPr anchor="b"/>
          <a:lstStyle>
            <a:lvl1pPr marL="0" indent="0">
              <a:buNone/>
              <a:defRPr sz="8600" b="1"/>
            </a:lvl1pPr>
            <a:lvl2pPr marL="1645457" indent="0">
              <a:buNone/>
              <a:defRPr sz="7300" b="1"/>
            </a:lvl2pPr>
            <a:lvl3pPr marL="3290913" indent="0">
              <a:buNone/>
              <a:defRPr sz="6500" b="1"/>
            </a:lvl3pPr>
            <a:lvl4pPr marL="4936371" indent="0">
              <a:buNone/>
              <a:defRPr sz="5800" b="1"/>
            </a:lvl4pPr>
            <a:lvl5pPr marL="6581829" indent="0">
              <a:buNone/>
              <a:defRPr sz="5800" b="1"/>
            </a:lvl5pPr>
            <a:lvl6pPr marL="8227286" indent="0">
              <a:buNone/>
              <a:defRPr sz="5800" b="1"/>
            </a:lvl6pPr>
            <a:lvl7pPr marL="9872742" indent="0">
              <a:buNone/>
              <a:defRPr sz="5800" b="1"/>
            </a:lvl7pPr>
            <a:lvl8pPr marL="11518201" indent="0">
              <a:buNone/>
              <a:defRPr sz="5800" b="1"/>
            </a:lvl8pPr>
            <a:lvl9pPr marL="13163657" indent="0">
              <a:buNone/>
              <a:defRPr sz="58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800225" y="6850857"/>
            <a:ext cx="15908240" cy="12446558"/>
          </a:xfrm>
        </p:spPr>
        <p:txBody>
          <a:bodyPr/>
          <a:lstStyle>
            <a:lvl1pPr>
              <a:defRPr sz="8600"/>
            </a:lvl1pPr>
            <a:lvl2pPr>
              <a:defRPr sz="73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8289790" y="4835608"/>
            <a:ext cx="15914490" cy="2015251"/>
          </a:xfrm>
        </p:spPr>
        <p:txBody>
          <a:bodyPr anchor="b"/>
          <a:lstStyle>
            <a:lvl1pPr marL="0" indent="0">
              <a:buNone/>
              <a:defRPr sz="8600" b="1"/>
            </a:lvl1pPr>
            <a:lvl2pPr marL="1645457" indent="0">
              <a:buNone/>
              <a:defRPr sz="7300" b="1"/>
            </a:lvl2pPr>
            <a:lvl3pPr marL="3290913" indent="0">
              <a:buNone/>
              <a:defRPr sz="6500" b="1"/>
            </a:lvl3pPr>
            <a:lvl4pPr marL="4936371" indent="0">
              <a:buNone/>
              <a:defRPr sz="5800" b="1"/>
            </a:lvl4pPr>
            <a:lvl5pPr marL="6581829" indent="0">
              <a:buNone/>
              <a:defRPr sz="5800" b="1"/>
            </a:lvl5pPr>
            <a:lvl6pPr marL="8227286" indent="0">
              <a:buNone/>
              <a:defRPr sz="5800" b="1"/>
            </a:lvl6pPr>
            <a:lvl7pPr marL="9872742" indent="0">
              <a:buNone/>
              <a:defRPr sz="5800" b="1"/>
            </a:lvl7pPr>
            <a:lvl8pPr marL="11518201" indent="0">
              <a:buNone/>
              <a:defRPr sz="5800" b="1"/>
            </a:lvl8pPr>
            <a:lvl9pPr marL="13163657" indent="0">
              <a:buNone/>
              <a:defRPr sz="58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8289790" y="6850857"/>
            <a:ext cx="15914490" cy="12446558"/>
          </a:xfrm>
        </p:spPr>
        <p:txBody>
          <a:bodyPr/>
          <a:lstStyle>
            <a:lvl1pPr>
              <a:defRPr sz="8600"/>
            </a:lvl1pPr>
            <a:lvl2pPr>
              <a:defRPr sz="73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00232" y="860110"/>
            <a:ext cx="11845232" cy="3660457"/>
          </a:xfrm>
        </p:spPr>
        <p:txBody>
          <a:bodyPr anchor="b"/>
          <a:lstStyle>
            <a:lvl1pPr algn="l">
              <a:defRPr sz="73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4076766" y="860112"/>
            <a:ext cx="20127515" cy="18437305"/>
          </a:xfrm>
        </p:spPr>
        <p:txBody>
          <a:bodyPr/>
          <a:lstStyle>
            <a:lvl1pPr>
              <a:defRPr sz="11500"/>
            </a:lvl1pPr>
            <a:lvl2pPr>
              <a:defRPr sz="10000"/>
            </a:lvl2pPr>
            <a:lvl3pPr>
              <a:defRPr sz="86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800232" y="4520567"/>
            <a:ext cx="11845232" cy="14776849"/>
          </a:xfrm>
        </p:spPr>
        <p:txBody>
          <a:bodyPr/>
          <a:lstStyle>
            <a:lvl1pPr marL="0" indent="0">
              <a:buNone/>
              <a:defRPr sz="5000"/>
            </a:lvl1pPr>
            <a:lvl2pPr marL="1645457" indent="0">
              <a:buNone/>
              <a:defRPr sz="4300"/>
            </a:lvl2pPr>
            <a:lvl3pPr marL="3290913" indent="0">
              <a:buNone/>
              <a:defRPr sz="3500"/>
            </a:lvl3pPr>
            <a:lvl4pPr marL="4936371" indent="0">
              <a:buNone/>
              <a:defRPr sz="3200"/>
            </a:lvl4pPr>
            <a:lvl5pPr marL="6581829" indent="0">
              <a:buNone/>
              <a:defRPr sz="3200"/>
            </a:lvl5pPr>
            <a:lvl6pPr marL="8227286" indent="0">
              <a:buNone/>
              <a:defRPr sz="3200"/>
            </a:lvl6pPr>
            <a:lvl7pPr marL="9872742" indent="0">
              <a:buNone/>
              <a:defRPr sz="3200"/>
            </a:lvl7pPr>
            <a:lvl8pPr marL="11518201" indent="0">
              <a:buNone/>
              <a:defRPr sz="3200"/>
            </a:lvl8pPr>
            <a:lvl9pPr marL="13163657" indent="0">
              <a:buNone/>
              <a:defRPr sz="3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057135" y="15121891"/>
            <a:ext cx="21602700" cy="1785224"/>
          </a:xfrm>
        </p:spPr>
        <p:txBody>
          <a:bodyPr anchor="b"/>
          <a:lstStyle>
            <a:lvl1pPr algn="l">
              <a:defRPr sz="73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7057135" y="1930242"/>
            <a:ext cx="21602700" cy="12961620"/>
          </a:xfrm>
        </p:spPr>
        <p:txBody>
          <a:bodyPr/>
          <a:lstStyle>
            <a:lvl1pPr marL="0" indent="0">
              <a:buNone/>
              <a:defRPr sz="11500"/>
            </a:lvl1pPr>
            <a:lvl2pPr marL="1645457" indent="0">
              <a:buNone/>
              <a:defRPr sz="10000"/>
            </a:lvl2pPr>
            <a:lvl3pPr marL="3290913" indent="0">
              <a:buNone/>
              <a:defRPr sz="8600"/>
            </a:lvl3pPr>
            <a:lvl4pPr marL="4936371" indent="0">
              <a:buNone/>
              <a:defRPr sz="7300"/>
            </a:lvl4pPr>
            <a:lvl5pPr marL="6581829" indent="0">
              <a:buNone/>
              <a:defRPr sz="7300"/>
            </a:lvl5pPr>
            <a:lvl6pPr marL="8227286" indent="0">
              <a:buNone/>
              <a:defRPr sz="7300"/>
            </a:lvl6pPr>
            <a:lvl7pPr marL="9872742" indent="0">
              <a:buNone/>
              <a:defRPr sz="7300"/>
            </a:lvl7pPr>
            <a:lvl8pPr marL="11518201" indent="0">
              <a:buNone/>
              <a:defRPr sz="7300"/>
            </a:lvl8pPr>
            <a:lvl9pPr marL="13163657" indent="0">
              <a:buNone/>
              <a:defRPr sz="73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7057135" y="16907116"/>
            <a:ext cx="21602700" cy="2535315"/>
          </a:xfrm>
        </p:spPr>
        <p:txBody>
          <a:bodyPr/>
          <a:lstStyle>
            <a:lvl1pPr marL="0" indent="0">
              <a:buNone/>
              <a:defRPr sz="5000"/>
            </a:lvl1pPr>
            <a:lvl2pPr marL="1645457" indent="0">
              <a:buNone/>
              <a:defRPr sz="4300"/>
            </a:lvl2pPr>
            <a:lvl3pPr marL="3290913" indent="0">
              <a:buNone/>
              <a:defRPr sz="3500"/>
            </a:lvl3pPr>
            <a:lvl4pPr marL="4936371" indent="0">
              <a:buNone/>
              <a:defRPr sz="3200"/>
            </a:lvl4pPr>
            <a:lvl5pPr marL="6581829" indent="0">
              <a:buNone/>
              <a:defRPr sz="3200"/>
            </a:lvl5pPr>
            <a:lvl6pPr marL="8227286" indent="0">
              <a:buNone/>
              <a:defRPr sz="3200"/>
            </a:lvl6pPr>
            <a:lvl7pPr marL="9872742" indent="0">
              <a:buNone/>
              <a:defRPr sz="3200"/>
            </a:lvl7pPr>
            <a:lvl8pPr marL="11518201" indent="0">
              <a:buNone/>
              <a:defRPr sz="3200"/>
            </a:lvl8pPr>
            <a:lvl9pPr marL="13163657" indent="0">
              <a:buNone/>
              <a:defRPr sz="3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800227" y="865111"/>
            <a:ext cx="32404050" cy="3600451"/>
          </a:xfrm>
          <a:prstGeom prst="rect">
            <a:avLst/>
          </a:prstGeom>
        </p:spPr>
        <p:txBody>
          <a:bodyPr vert="horz" lIns="329092" tIns="164547" rIns="329092" bIns="164547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800227" y="5040634"/>
            <a:ext cx="32404050" cy="14256783"/>
          </a:xfrm>
          <a:prstGeom prst="rect">
            <a:avLst/>
          </a:prstGeom>
        </p:spPr>
        <p:txBody>
          <a:bodyPr vert="horz" lIns="329092" tIns="164547" rIns="329092" bIns="164547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800225" y="20022506"/>
            <a:ext cx="8401050" cy="1150144"/>
          </a:xfrm>
          <a:prstGeom prst="rect">
            <a:avLst/>
          </a:prstGeom>
        </p:spPr>
        <p:txBody>
          <a:bodyPr vert="horz" lIns="329092" tIns="164547" rIns="329092" bIns="164547" rtlCol="0" anchor="ctr"/>
          <a:lstStyle>
            <a:lvl1pPr algn="l">
              <a:defRPr sz="4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2301544" y="20022506"/>
            <a:ext cx="11401425" cy="1150144"/>
          </a:xfrm>
          <a:prstGeom prst="rect">
            <a:avLst/>
          </a:prstGeom>
        </p:spPr>
        <p:txBody>
          <a:bodyPr vert="horz" lIns="329092" tIns="164547" rIns="329092" bIns="164547" rtlCol="0" anchor="ctr"/>
          <a:lstStyle>
            <a:lvl1pPr algn="ctr">
              <a:defRPr sz="4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25803225" y="20022506"/>
            <a:ext cx="8401050" cy="1150144"/>
          </a:xfrm>
          <a:prstGeom prst="rect">
            <a:avLst/>
          </a:prstGeom>
        </p:spPr>
        <p:txBody>
          <a:bodyPr vert="horz" lIns="329092" tIns="164547" rIns="329092" bIns="164547" rtlCol="0" anchor="ctr"/>
          <a:lstStyle>
            <a:lvl1pPr algn="r">
              <a:defRPr sz="4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3290913" rtl="0" eaLnBrk="1" latinLnBrk="0" hangingPunct="1">
        <a:spcBef>
          <a:spcPct val="0"/>
        </a:spcBef>
        <a:buNone/>
        <a:defRPr sz="15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34093" indent="-1234093" algn="l" defTabSz="3290913" rtl="0" eaLnBrk="1" latinLnBrk="0" hangingPunct="1">
        <a:spcBef>
          <a:spcPct val="20000"/>
        </a:spcBef>
        <a:buFont typeface="Arial" pitchFamily="34" charset="0"/>
        <a:buChar char="•"/>
        <a:defRPr sz="11500" kern="1200">
          <a:solidFill>
            <a:schemeClr val="tx1"/>
          </a:solidFill>
          <a:latin typeface="+mn-lt"/>
          <a:ea typeface="+mn-ea"/>
          <a:cs typeface="+mn-cs"/>
        </a:defRPr>
      </a:lvl1pPr>
      <a:lvl2pPr marL="2673868" indent="-1028411" algn="l" defTabSz="3290913" rtl="0" eaLnBrk="1" latinLnBrk="0" hangingPunct="1">
        <a:spcBef>
          <a:spcPct val="20000"/>
        </a:spcBef>
        <a:buFont typeface="Arial" pitchFamily="34" charset="0"/>
        <a:buChar char="–"/>
        <a:defRPr sz="10000" kern="1200">
          <a:solidFill>
            <a:schemeClr val="tx1"/>
          </a:solidFill>
          <a:latin typeface="+mn-lt"/>
          <a:ea typeface="+mn-ea"/>
          <a:cs typeface="+mn-cs"/>
        </a:defRPr>
      </a:lvl2pPr>
      <a:lvl3pPr marL="4113642" indent="-822729" algn="l" defTabSz="3290913" rtl="0" eaLnBrk="1" latinLnBrk="0" hangingPunct="1">
        <a:spcBef>
          <a:spcPct val="20000"/>
        </a:spcBef>
        <a:buFont typeface="Arial" pitchFamily="34" charset="0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5759100" indent="-822729" algn="l" defTabSz="3290913" rtl="0" eaLnBrk="1" latinLnBrk="0" hangingPunct="1">
        <a:spcBef>
          <a:spcPct val="20000"/>
        </a:spcBef>
        <a:buFont typeface="Arial" pitchFamily="34" charset="0"/>
        <a:buChar char="–"/>
        <a:defRPr sz="7300" kern="1200">
          <a:solidFill>
            <a:schemeClr val="tx1"/>
          </a:solidFill>
          <a:latin typeface="+mn-lt"/>
          <a:ea typeface="+mn-ea"/>
          <a:cs typeface="+mn-cs"/>
        </a:defRPr>
      </a:lvl4pPr>
      <a:lvl5pPr marL="7404557" indent="-822729" algn="l" defTabSz="3290913" rtl="0" eaLnBrk="1" latinLnBrk="0" hangingPunct="1">
        <a:spcBef>
          <a:spcPct val="20000"/>
        </a:spcBef>
        <a:buFont typeface="Arial" pitchFamily="34" charset="0"/>
        <a:buChar char="»"/>
        <a:defRPr sz="7300" kern="1200">
          <a:solidFill>
            <a:schemeClr val="tx1"/>
          </a:solidFill>
          <a:latin typeface="+mn-lt"/>
          <a:ea typeface="+mn-ea"/>
          <a:cs typeface="+mn-cs"/>
        </a:defRPr>
      </a:lvl5pPr>
      <a:lvl6pPr marL="9050013" indent="-822729" algn="l" defTabSz="3290913" rtl="0" eaLnBrk="1" latinLnBrk="0" hangingPunct="1">
        <a:spcBef>
          <a:spcPct val="20000"/>
        </a:spcBef>
        <a:buFont typeface="Arial" pitchFamily="34" charset="0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5473" indent="-822729" algn="l" defTabSz="3290913" rtl="0" eaLnBrk="1" latinLnBrk="0" hangingPunct="1">
        <a:spcBef>
          <a:spcPct val="20000"/>
        </a:spcBef>
        <a:buFont typeface="Arial" pitchFamily="34" charset="0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7pPr>
      <a:lvl8pPr marL="12340929" indent="-822729" algn="l" defTabSz="3290913" rtl="0" eaLnBrk="1" latinLnBrk="0" hangingPunct="1">
        <a:spcBef>
          <a:spcPct val="20000"/>
        </a:spcBef>
        <a:buFont typeface="Arial" pitchFamily="34" charset="0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8pPr>
      <a:lvl9pPr marL="13986386" indent="-822729" algn="l" defTabSz="3290913" rtl="0" eaLnBrk="1" latinLnBrk="0" hangingPunct="1">
        <a:spcBef>
          <a:spcPct val="20000"/>
        </a:spcBef>
        <a:buFont typeface="Arial" pitchFamily="34" charset="0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1pPr>
      <a:lvl2pPr marL="1645457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2pPr>
      <a:lvl3pPr marL="3290913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3pPr>
      <a:lvl4pPr marL="4936371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4pPr>
      <a:lvl5pPr marL="6581829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5pPr>
      <a:lvl6pPr marL="8227286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6pPr>
      <a:lvl7pPr marL="9872742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7pPr>
      <a:lvl8pPr marL="11518201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8pPr>
      <a:lvl9pPr marL="13163657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512888" y="3259350"/>
            <a:ext cx="26498970" cy="133410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en-US" sz="8000" dirty="0" err="1" smtClean="0">
                <a:solidFill>
                  <a:srgbClr val="111D4E"/>
                </a:solidFill>
                <a:latin typeface="Georgia" pitchFamily="18" charset="0"/>
              </a:rPr>
              <a:t>Titel</a:t>
            </a:r>
            <a:r>
              <a:rPr lang="en-US" sz="8000" dirty="0" smtClean="0">
                <a:solidFill>
                  <a:srgbClr val="111D4E"/>
                </a:solidFill>
                <a:latin typeface="Georgia" pitchFamily="18" charset="0"/>
              </a:rPr>
              <a:t> des Posters, </a:t>
            </a:r>
            <a:r>
              <a:rPr lang="en-US" sz="8000" dirty="0" err="1" smtClean="0">
                <a:solidFill>
                  <a:srgbClr val="111D4E"/>
                </a:solidFill>
                <a:latin typeface="Georgia" pitchFamily="18" charset="0"/>
              </a:rPr>
              <a:t>Schriftgröße</a:t>
            </a:r>
            <a:r>
              <a:rPr lang="en-US" sz="8000" dirty="0" smtClean="0">
                <a:solidFill>
                  <a:srgbClr val="111D4E"/>
                </a:solidFill>
                <a:latin typeface="Georgia" pitchFamily="18" charset="0"/>
              </a:rPr>
              <a:t> </a:t>
            </a:r>
            <a:r>
              <a:rPr lang="en-US" sz="8000" dirty="0" err="1" smtClean="0">
                <a:solidFill>
                  <a:srgbClr val="111D4E"/>
                </a:solidFill>
                <a:latin typeface="Georgia" pitchFamily="18" charset="0"/>
              </a:rPr>
              <a:t>variabel</a:t>
            </a:r>
            <a:endParaRPr lang="de-DE" sz="80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1466823" y="4725768"/>
            <a:ext cx="22466522" cy="1103274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AutorInnen</a:t>
            </a:r>
            <a:r>
              <a:rPr lang="en-US" sz="6500" dirty="0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, </a:t>
            </a:r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Schriftgröße</a:t>
            </a:r>
            <a:r>
              <a:rPr lang="en-US" sz="6500" dirty="0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 </a:t>
            </a:r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variabel</a:t>
            </a:r>
            <a:endParaRPr lang="de-DE" sz="6500" dirty="0">
              <a:solidFill>
                <a:srgbClr val="111D4E"/>
              </a:solidFill>
              <a:latin typeface="Georgia" pitchFamily="18" charset="0"/>
              <a:cs typeface="Arial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1512889" y="5961467"/>
            <a:ext cx="21084018" cy="641609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Klinik, Medizinische Universität Wien</a:t>
            </a:r>
            <a:r>
              <a:rPr lang="en-US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35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Schriftgröße</a:t>
            </a:r>
            <a:r>
              <a:rPr lang="en-US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35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variabel</a:t>
            </a:r>
            <a:endParaRPr lang="de-DE" sz="35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296394" y="7710378"/>
            <a:ext cx="14726037" cy="6877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800" dirty="0" err="1">
                <a:solidFill>
                  <a:srgbClr val="111D4E"/>
                </a:solidFill>
                <a:latin typeface="Georgia" pitchFamily="18" charset="0"/>
              </a:rPr>
              <a:t>Objective</a:t>
            </a:r>
            <a:endParaRPr lang="de-DE" sz="38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1296392" y="8420406"/>
            <a:ext cx="8193253" cy="1764994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endParaRPr lang="de-DE" sz="18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296394" y="10500617"/>
            <a:ext cx="14726037" cy="6877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800" dirty="0" err="1">
                <a:solidFill>
                  <a:srgbClr val="111D4E"/>
                </a:solidFill>
                <a:latin typeface="Georgia" pitchFamily="18" charset="0"/>
              </a:rPr>
              <a:t>Patients</a:t>
            </a:r>
            <a:r>
              <a:rPr lang="de-DE" sz="3800" dirty="0">
                <a:solidFill>
                  <a:srgbClr val="111D4E"/>
                </a:solidFill>
                <a:latin typeface="Georgia" pitchFamily="18" charset="0"/>
              </a:rPr>
              <a:t> </a:t>
            </a:r>
            <a:r>
              <a:rPr lang="de-DE" sz="3800" dirty="0" err="1">
                <a:solidFill>
                  <a:srgbClr val="111D4E"/>
                </a:solidFill>
                <a:latin typeface="Georgia" pitchFamily="18" charset="0"/>
              </a:rPr>
              <a:t>and</a:t>
            </a:r>
            <a:r>
              <a:rPr lang="de-DE" sz="3800" dirty="0">
                <a:solidFill>
                  <a:srgbClr val="111D4E"/>
                </a:solidFill>
                <a:latin typeface="Georgia" pitchFamily="18" charset="0"/>
              </a:rPr>
              <a:t> </a:t>
            </a:r>
            <a:r>
              <a:rPr lang="de-DE" sz="3800" dirty="0" err="1">
                <a:solidFill>
                  <a:srgbClr val="111D4E"/>
                </a:solidFill>
                <a:latin typeface="Georgia" pitchFamily="18" charset="0"/>
              </a:rPr>
              <a:t>Methods</a:t>
            </a:r>
            <a:endParaRPr lang="de-DE" sz="38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1296393" y="11199536"/>
            <a:ext cx="8193253" cy="868996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endParaRPr lang="en-US" sz="18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10621029" y="13954086"/>
            <a:ext cx="14726037" cy="6877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800" dirty="0" err="1" smtClean="0">
                <a:solidFill>
                  <a:srgbClr val="111D4E"/>
                </a:solidFill>
                <a:latin typeface="Georgia" pitchFamily="18" charset="0"/>
              </a:rPr>
              <a:t>Results</a:t>
            </a:r>
            <a:endParaRPr lang="de-DE" sz="38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10621028" y="14798981"/>
            <a:ext cx="8193253" cy="1764994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25979000" y="18454299"/>
            <a:ext cx="14726037" cy="518498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2700" dirty="0" smtClean="0">
                <a:solidFill>
                  <a:srgbClr val="111D4E"/>
                </a:solidFill>
                <a:latin typeface="Georgia" pitchFamily="18" charset="0"/>
              </a:rPr>
              <a:t>References</a:t>
            </a:r>
            <a:endParaRPr lang="de-DE" sz="27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25979000" y="18958216"/>
            <a:ext cx="8193600" cy="1103274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3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quo</a:t>
            </a:r>
          </a:p>
        </p:txBody>
      </p:sp>
      <p:pic>
        <p:nvPicPr>
          <p:cNvPr id="16" name="Picture 10" descr="http://dccdn.de/pictures.doccheck.com/images/a70/85f/a7085ff5b4b4808b39e5e4ac0e11c5a1/60653/m_14078534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19043" y="16992878"/>
            <a:ext cx="2342044" cy="2947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4" descr="http://cdn1.spiegel.de/images/image-431950-galleryV9-lueh-43195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73"/>
          <a:stretch/>
        </p:blipFill>
        <p:spPr bwMode="auto">
          <a:xfrm>
            <a:off x="20018474" y="13923447"/>
            <a:ext cx="4922863" cy="2772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8" descr="https://upload.wikimedia.org/wikipedia/commons/1/17/Epidurale_Blutung_-_CT_-_WT-KF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7" r="51533"/>
          <a:stretch/>
        </p:blipFill>
        <p:spPr bwMode="auto">
          <a:xfrm>
            <a:off x="22567641" y="16992878"/>
            <a:ext cx="2380382" cy="2933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0" descr="http://www.spektrum.de/fm/912/thumbnails/Fotolia_34383661_L_svedoliver.jpg.1294186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524"/>
          <a:stretch/>
        </p:blipFill>
        <p:spPr bwMode="auto">
          <a:xfrm>
            <a:off x="25979000" y="13954086"/>
            <a:ext cx="8193600" cy="1713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feld 19"/>
          <p:cNvSpPr txBox="1"/>
          <p:nvPr/>
        </p:nvSpPr>
        <p:spPr>
          <a:xfrm>
            <a:off x="25979000" y="15895911"/>
            <a:ext cx="8193600" cy="1103274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3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Bild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: </a:t>
            </a:r>
            <a:r>
              <a:rPr lang="en-US" sz="13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3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quo</a:t>
            </a:r>
          </a:p>
        </p:txBody>
      </p:sp>
      <p:pic>
        <p:nvPicPr>
          <p:cNvPr id="21" name="Picture 2" descr="C:\Users\dmaest48\Desktop\tabelle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6278" y="7430321"/>
            <a:ext cx="8955786" cy="6167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3" descr="C:\Users\dmaest48\Desktop\tabelle blau_Seite_3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7516" y="7636309"/>
            <a:ext cx="15196015" cy="516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feld 22"/>
          <p:cNvSpPr txBox="1"/>
          <p:nvPr/>
        </p:nvSpPr>
        <p:spPr>
          <a:xfrm>
            <a:off x="10621029" y="17106906"/>
            <a:ext cx="14726037" cy="6877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800" dirty="0" err="1" smtClean="0">
                <a:solidFill>
                  <a:srgbClr val="111D4E"/>
                </a:solidFill>
                <a:latin typeface="Georgia" pitchFamily="18" charset="0"/>
              </a:rPr>
              <a:t>Conclusion</a:t>
            </a:r>
            <a:endParaRPr lang="de-DE" sz="38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10621028" y="17951801"/>
            <a:ext cx="8193253" cy="1764994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583</Words>
  <Application>Microsoft Office PowerPoint</Application>
  <PresentationFormat>Benutzerdefiniert</PresentationFormat>
  <Paragraphs>20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PowerPoint-Präsentation</vt:lpstr>
    </vt:vector>
  </TitlesOfParts>
  <Company>Medizinische Universität Wien _ MMS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andrea</dc:creator>
  <cp:lastModifiedBy>Daniel Maestro</cp:lastModifiedBy>
  <cp:revision>29</cp:revision>
  <cp:lastPrinted>2016-07-27T13:28:36Z</cp:lastPrinted>
  <dcterms:created xsi:type="dcterms:W3CDTF">2012-11-08T13:35:11Z</dcterms:created>
  <dcterms:modified xsi:type="dcterms:W3CDTF">2016-07-28T07:35:46Z</dcterms:modified>
</cp:coreProperties>
</file>