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120"/>
      </p:cViewPr>
      <p:guideLst>
        <p:guide orient="horz" pos="5035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7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250" y="1440310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512888" y="3259350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66823" y="4725768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512889" y="596146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4" y="7710378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96392" y="8420406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394" y="1050061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96393" y="11199536"/>
            <a:ext cx="7992889" cy="896696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081371" y="14235344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081370" y="15080239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2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7769" y="12182094"/>
            <a:ext cx="3376486" cy="42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7477769" y="7993063"/>
            <a:ext cx="7097210" cy="399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1149907" y="12188218"/>
            <a:ext cx="3431757" cy="42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7477769" y="16712786"/>
            <a:ext cx="7097342" cy="148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27344775" y="18548700"/>
            <a:ext cx="7363331" cy="130332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8794339" y="777044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8794338" y="8615342"/>
            <a:ext cx="7992889" cy="176499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0081371" y="18276447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0081371" y="18780364"/>
            <a:ext cx="7992888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pic>
        <p:nvPicPr>
          <p:cNvPr id="23" name="Picture 2" descr="C:\Users\dmaest48\Desktop\11_Seite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775" y="7710378"/>
            <a:ext cx="8771539" cy="60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dmaest48\Desktop\tabelle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2233" y="10844505"/>
            <a:ext cx="6829299" cy="938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25</cp:revision>
  <cp:lastPrinted>2016-07-27T13:28:36Z</cp:lastPrinted>
  <dcterms:created xsi:type="dcterms:W3CDTF">2012-11-08T13:35:11Z</dcterms:created>
  <dcterms:modified xsi:type="dcterms:W3CDTF">2016-07-28T07:35:33Z</dcterms:modified>
</cp:coreProperties>
</file>