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6004500" cy="21602700"/>
  <p:notesSz cx="31580138" cy="53181250"/>
  <p:defaultTextStyle>
    <a:defPPr>
      <a:defRPr lang="de-DE"/>
    </a:defPPr>
    <a:lvl1pPr marL="0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1pPr>
    <a:lvl2pPr marL="16454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2pPr>
    <a:lvl3pPr marL="3290913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3pPr>
    <a:lvl4pPr marL="493637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4pPr>
    <a:lvl5pPr marL="6581829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5pPr>
    <a:lvl6pPr marL="8227286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6pPr>
    <a:lvl7pPr marL="9872742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7pPr>
    <a:lvl8pPr marL="1151820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8pPr>
    <a:lvl9pPr marL="131636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B09D"/>
    <a:srgbClr val="3CBFAE"/>
    <a:srgbClr val="111D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492" y="-120"/>
      </p:cViewPr>
      <p:guideLst>
        <p:guide orient="horz" pos="6804"/>
        <p:guide pos="113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14" d="100"/>
          <a:sy n="14" d="100"/>
        </p:scale>
        <p:origin x="-3612" y="-198"/>
      </p:cViewPr>
      <p:guideLst>
        <p:guide orient="horz" pos="16750"/>
        <p:guide pos="99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17888104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r">
              <a:defRPr sz="64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7888104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r">
              <a:defRPr sz="64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7888104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r">
              <a:defRPr sz="64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827088" y="3989388"/>
            <a:ext cx="33234313" cy="199421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84237" tIns="242116" rIns="484237" bIns="242116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158014" y="25261094"/>
            <a:ext cx="25264110" cy="23931563"/>
          </a:xfrm>
          <a:prstGeom prst="rect">
            <a:avLst/>
          </a:prstGeom>
        </p:spPr>
        <p:txBody>
          <a:bodyPr vert="horz" lIns="484237" tIns="242116" rIns="484237" bIns="242116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7888104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r">
              <a:defRPr sz="64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6027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2054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8080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4107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80134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6161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21888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8215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254" y="150"/>
            <a:ext cx="36004248" cy="21600000"/>
          </a:xfrm>
          <a:prstGeom prst="rect">
            <a:avLst/>
          </a:prstGeom>
          <a:solidFill>
            <a:srgbClr val="F6B0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sp>
        <p:nvSpPr>
          <p:cNvPr id="6" name="Diagonal liegende Ecken des Rechtecks abrunden 5"/>
          <p:cNvSpPr/>
          <p:nvPr userDrawn="1"/>
        </p:nvSpPr>
        <p:spPr>
          <a:xfrm>
            <a:off x="722250" y="721350"/>
            <a:ext cx="34560000" cy="20160000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pic>
        <p:nvPicPr>
          <p:cNvPr id="7" name="Picture 3" descr="Y:\oeffentlichkeit_sponsoring\Laufwerk_NEU\Grafik\Logos\MedUni Wien\Hauptlogo\MedUni Wien_Logo\OFFICE\JPEG\MedUni Wien_Hauptlogo_EN_RGB_300dpi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250" y="1440310"/>
            <a:ext cx="5953119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hteck 7"/>
          <p:cNvSpPr/>
          <p:nvPr userDrawn="1"/>
        </p:nvSpPr>
        <p:spPr>
          <a:xfrm>
            <a:off x="1" y="4896694"/>
            <a:ext cx="36004499" cy="126000"/>
          </a:xfrm>
          <a:prstGeom prst="rect">
            <a:avLst/>
          </a:prstGeom>
          <a:solidFill>
            <a:srgbClr val="F6B0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6335798" y="2700338"/>
            <a:ext cx="26790848" cy="57477184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956995" y="2700338"/>
            <a:ext cx="79778720" cy="57477184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44109" y="13881738"/>
            <a:ext cx="30603825" cy="4290536"/>
          </a:xfrm>
        </p:spPr>
        <p:txBody>
          <a:bodyPr anchor="t"/>
          <a:lstStyle>
            <a:lvl1pPr algn="l">
              <a:defRPr sz="144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844109" y="9156148"/>
            <a:ext cx="30603825" cy="4725589"/>
          </a:xfrm>
        </p:spPr>
        <p:txBody>
          <a:bodyPr anchor="b"/>
          <a:lstStyle>
            <a:lvl1pPr marL="0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1pPr>
            <a:lvl2pPr marL="1645457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2pPr>
            <a:lvl3pPr marL="329091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3pPr>
            <a:lvl4pPr marL="493637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4pPr>
            <a:lvl5pPr marL="6581829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5pPr>
            <a:lvl6pPr marL="8227286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6pPr>
            <a:lvl7pPr marL="9872742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7pPr>
            <a:lvl8pPr marL="1151820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8pPr>
            <a:lvl9pPr marL="13163657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956997" y="15716967"/>
            <a:ext cx="53281660" cy="4446055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838736" y="15716967"/>
            <a:ext cx="53287908" cy="4446055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227" y="865111"/>
            <a:ext cx="32404050" cy="3600451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00225" y="4835608"/>
            <a:ext cx="15908240" cy="20152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800225" y="6850857"/>
            <a:ext cx="15908240" cy="12446558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8289790" y="4835608"/>
            <a:ext cx="15914490" cy="20152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8289790" y="6850857"/>
            <a:ext cx="15914490" cy="12446558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232" y="860110"/>
            <a:ext cx="11845232" cy="3660457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076766" y="860112"/>
            <a:ext cx="20127515" cy="18437305"/>
          </a:xfrm>
        </p:spPr>
        <p:txBody>
          <a:bodyPr/>
          <a:lstStyle>
            <a:lvl1pPr>
              <a:defRPr sz="11500"/>
            </a:lvl1pPr>
            <a:lvl2pPr>
              <a:defRPr sz="10000"/>
            </a:lvl2pPr>
            <a:lvl3pPr>
              <a:defRPr sz="86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00232" y="4520567"/>
            <a:ext cx="11845232" cy="14776849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57135" y="15121891"/>
            <a:ext cx="21602700" cy="1785224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7057135" y="1930242"/>
            <a:ext cx="21602700" cy="12961620"/>
          </a:xfrm>
        </p:spPr>
        <p:txBody>
          <a:bodyPr/>
          <a:lstStyle>
            <a:lvl1pPr marL="0" indent="0">
              <a:buNone/>
              <a:defRPr sz="11500"/>
            </a:lvl1pPr>
            <a:lvl2pPr marL="1645457" indent="0">
              <a:buNone/>
              <a:defRPr sz="10000"/>
            </a:lvl2pPr>
            <a:lvl3pPr marL="3290913" indent="0">
              <a:buNone/>
              <a:defRPr sz="8600"/>
            </a:lvl3pPr>
            <a:lvl4pPr marL="4936371" indent="0">
              <a:buNone/>
              <a:defRPr sz="7300"/>
            </a:lvl4pPr>
            <a:lvl5pPr marL="6581829" indent="0">
              <a:buNone/>
              <a:defRPr sz="7300"/>
            </a:lvl5pPr>
            <a:lvl6pPr marL="8227286" indent="0">
              <a:buNone/>
              <a:defRPr sz="7300"/>
            </a:lvl6pPr>
            <a:lvl7pPr marL="9872742" indent="0">
              <a:buNone/>
              <a:defRPr sz="7300"/>
            </a:lvl7pPr>
            <a:lvl8pPr marL="11518201" indent="0">
              <a:buNone/>
              <a:defRPr sz="7300"/>
            </a:lvl8pPr>
            <a:lvl9pPr marL="13163657" indent="0">
              <a:buNone/>
              <a:defRPr sz="7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057135" y="16907116"/>
            <a:ext cx="21602700" cy="2535315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800227" y="865111"/>
            <a:ext cx="32404050" cy="3600451"/>
          </a:xfrm>
          <a:prstGeom prst="rect">
            <a:avLst/>
          </a:prstGeom>
        </p:spPr>
        <p:txBody>
          <a:bodyPr vert="horz" lIns="329092" tIns="164547" rIns="329092" bIns="16454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00227" y="5040634"/>
            <a:ext cx="32404050" cy="14256783"/>
          </a:xfrm>
          <a:prstGeom prst="rect">
            <a:avLst/>
          </a:prstGeom>
        </p:spPr>
        <p:txBody>
          <a:bodyPr vert="horz" lIns="329092" tIns="164547" rIns="329092" bIns="16454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800225" y="20022506"/>
            <a:ext cx="8401050" cy="1150144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l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2301544" y="20022506"/>
            <a:ext cx="11401425" cy="1150144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ct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5803225" y="20022506"/>
            <a:ext cx="8401050" cy="1150144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3290913" rtl="0" eaLnBrk="1" latinLnBrk="0" hangingPunct="1">
        <a:spcBef>
          <a:spcPct val="0"/>
        </a:spcBef>
        <a:buNone/>
        <a:defRPr sz="15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34093" indent="-1234093" algn="l" defTabSz="3290913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1pPr>
      <a:lvl2pPr marL="2673868" indent="-1028411" algn="l" defTabSz="3290913" rtl="0" eaLnBrk="1" latinLnBrk="0" hangingPunct="1">
        <a:spcBef>
          <a:spcPct val="20000"/>
        </a:spcBef>
        <a:buFont typeface="Arial" pitchFamily="34" charset="0"/>
        <a:buChar char="–"/>
        <a:defRPr sz="10000" kern="1200">
          <a:solidFill>
            <a:schemeClr val="tx1"/>
          </a:solidFill>
          <a:latin typeface="+mn-lt"/>
          <a:ea typeface="+mn-ea"/>
          <a:cs typeface="+mn-cs"/>
        </a:defRPr>
      </a:lvl2pPr>
      <a:lvl3pPr marL="4113642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5759100" indent="-822729" algn="l" defTabSz="3290913" rtl="0" eaLnBrk="1" latinLnBrk="0" hangingPunct="1">
        <a:spcBef>
          <a:spcPct val="20000"/>
        </a:spcBef>
        <a:buFont typeface="Arial" pitchFamily="34" charset="0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404557" indent="-822729" algn="l" defTabSz="3290913" rtl="0" eaLnBrk="1" latinLnBrk="0" hangingPunct="1">
        <a:spcBef>
          <a:spcPct val="20000"/>
        </a:spcBef>
        <a:buFont typeface="Arial" pitchFamily="34" charset="0"/>
        <a:buChar char="»"/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05001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547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340929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3986386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6454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2pPr>
      <a:lvl3pPr marL="3290913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3pPr>
      <a:lvl4pPr marL="493637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581829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227286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872742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51820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31636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0369402" y="1224286"/>
            <a:ext cx="26498970" cy="133410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0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0369402" y="2664446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0369403" y="3926403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296394" y="5979354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Objective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296394" y="6689382"/>
            <a:ext cx="11221200" cy="121099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296394" y="8769593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Patients</a:t>
            </a:r>
            <a:r>
              <a:rPr lang="de-DE" sz="38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and</a:t>
            </a:r>
            <a:r>
              <a:rPr lang="de-DE" sz="38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Methods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296395" y="9468512"/>
            <a:ext cx="11221200" cy="564297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9" name="Picture 2" descr="C:\Users\dmaest48\Desktop\tabel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395" y="15857826"/>
            <a:ext cx="9361039" cy="4318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13430922" y="6001606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111D4E"/>
                </a:solidFill>
                <a:latin typeface="Georgia" pitchFamily="18" charset="0"/>
              </a:rPr>
              <a:t>Results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3430922" y="6846501"/>
            <a:ext cx="11221200" cy="564297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3645364" y="18592631"/>
            <a:ext cx="14726037" cy="51849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2700" dirty="0" smtClean="0">
                <a:solidFill>
                  <a:srgbClr val="111D4E"/>
                </a:solidFill>
                <a:latin typeface="Georgia" pitchFamily="18" charset="0"/>
              </a:rPr>
              <a:t>References</a:t>
            </a:r>
            <a:endParaRPr lang="de-DE" sz="27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3645364" y="19096548"/>
            <a:ext cx="11006758" cy="90321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3645365" y="12961590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111D4E"/>
                </a:solidFill>
                <a:latin typeface="Georgia" pitchFamily="18" charset="0"/>
              </a:rPr>
              <a:t>Conclusion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3645366" y="13777188"/>
            <a:ext cx="11006756" cy="314998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17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1502" y="11321946"/>
            <a:ext cx="4247480" cy="534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25671503" y="5966649"/>
            <a:ext cx="8927999" cy="502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30282492" y="11321946"/>
            <a:ext cx="4317010" cy="532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25671503" y="17083233"/>
            <a:ext cx="8928000" cy="186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feld 22"/>
          <p:cNvSpPr txBox="1"/>
          <p:nvPr/>
        </p:nvSpPr>
        <p:spPr>
          <a:xfrm>
            <a:off x="25531415" y="19244403"/>
            <a:ext cx="8928000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766</Words>
  <Application>Microsoft Office PowerPoint</Application>
  <PresentationFormat>Benutzerdefiniert</PresentationFormat>
  <Paragraphs>27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27</cp:revision>
  <cp:lastPrinted>2016-07-27T13:28:36Z</cp:lastPrinted>
  <dcterms:created xsi:type="dcterms:W3CDTF">2012-11-08T13:35:11Z</dcterms:created>
  <dcterms:modified xsi:type="dcterms:W3CDTF">2016-07-28T07:36:00Z</dcterms:modified>
</cp:coreProperties>
</file>