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3CBFAE"/>
    <a:srgbClr val="F6B09D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9526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9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10592" y="4480770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10592" y="6280970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810593" y="754292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800225" y="964487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00226" y="10724997"/>
            <a:ext cx="9000000" cy="41040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00225" y="1605783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6" y="17137955"/>
            <a:ext cx="9000000" cy="117061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881058" y="18290083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881059" y="19370203"/>
            <a:ext cx="9000000" cy="250365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1881058" y="22765516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881059" y="23845636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2079703" y="19807621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079703" y="26387897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2079704" y="27232253"/>
            <a:ext cx="8999999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6" name="Picture 2" descr="C:\Users\dmaest48\Desktop\tabell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509" y="10061185"/>
            <a:ext cx="9817100" cy="676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dmaest48\Desktop\tabelle blau_Seite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3722" y="10100873"/>
            <a:ext cx="19785013" cy="672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6575" y="23103029"/>
            <a:ext cx="4392104" cy="552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1926575" y="17508441"/>
            <a:ext cx="9239431" cy="52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26619734" y="23056354"/>
            <a:ext cx="4546272" cy="56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32079705" y="17569243"/>
            <a:ext cx="8610202" cy="180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Benutzerdefiniert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30</cp:revision>
  <dcterms:created xsi:type="dcterms:W3CDTF">2012-11-08T13:35:11Z</dcterms:created>
  <dcterms:modified xsi:type="dcterms:W3CDTF">2016-07-28T07:38:45Z</dcterms:modified>
</cp:coreProperties>
</file>