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2845038" cy="30243463"/>
  <p:notesSz cx="6858000" cy="9144000"/>
  <p:defaultTextStyle>
    <a:defPPr>
      <a:defRPr lang="de-DE"/>
    </a:defPPr>
    <a:lvl1pPr marL="0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66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49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63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29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994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61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27" algn="l" defTabSz="41763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09D"/>
    <a:srgbClr val="3CBFAE"/>
    <a:srgbClr val="5FB4E5"/>
    <a:srgbClr val="111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" d="100"/>
          <a:sy n="23" d="100"/>
        </p:scale>
        <p:origin x="-1062" y="-132"/>
      </p:cViewPr>
      <p:guideLst>
        <p:guide orient="horz" pos="10977"/>
        <p:guide pos="134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2.588008622906E-2"/>
          <c:y val="8.0903666348183696E-3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136000"/>
        <c:axId val="93397568"/>
      </c:lineChart>
      <c:catAx>
        <c:axId val="83136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3397568"/>
        <c:crosses val="autoZero"/>
        <c:auto val="1"/>
        <c:lblAlgn val="ctr"/>
        <c:lblOffset val="100"/>
        <c:noMultiLvlLbl val="0"/>
      </c:catAx>
      <c:valAx>
        <c:axId val="93397568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831360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685800"/>
            <a:ext cx="4857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1" y="1"/>
            <a:ext cx="42845038" cy="30243463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Diagonal liegende Ecken des Rechtecks abrunden 2"/>
          <p:cNvSpPr/>
          <p:nvPr userDrawn="1"/>
        </p:nvSpPr>
        <p:spPr>
          <a:xfrm>
            <a:off x="722520" y="722525"/>
            <a:ext cx="41400000" cy="28800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9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1" y="1800000"/>
            <a:ext cx="850445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 userDrawn="1"/>
        </p:nvSpPr>
        <p:spPr>
          <a:xfrm>
            <a:off x="1" y="6696795"/>
            <a:ext cx="42845038" cy="126000"/>
          </a:xfrm>
          <a:prstGeom prst="rect">
            <a:avLst/>
          </a:prstGeom>
          <a:solidFill>
            <a:srgbClr val="F6B0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02738834" y="3780434"/>
            <a:ext cx="31880874" cy="8046721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088772" y="3780434"/>
            <a:ext cx="94935974" cy="80467214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84462" y="19434228"/>
            <a:ext cx="36418283" cy="6006688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84462" y="12818473"/>
            <a:ext cx="36418283" cy="6615755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6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3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49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82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89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1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32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088773" y="22003524"/>
            <a:ext cx="63404706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1207566" y="22003524"/>
            <a:ext cx="63412142" cy="62244125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2" y="6769778"/>
            <a:ext cx="18930666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42252" y="9591099"/>
            <a:ext cx="18930666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1764689" y="6769778"/>
            <a:ext cx="18938102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66" indent="0">
              <a:buNone/>
              <a:defRPr sz="9200" b="1"/>
            </a:lvl2pPr>
            <a:lvl3pPr marL="4176331" indent="0">
              <a:buNone/>
              <a:defRPr sz="8200" b="1"/>
            </a:lvl3pPr>
            <a:lvl4pPr marL="6264497" indent="0">
              <a:buNone/>
              <a:defRPr sz="7400" b="1"/>
            </a:lvl4pPr>
            <a:lvl5pPr marL="8352663" indent="0">
              <a:buNone/>
              <a:defRPr sz="7400" b="1"/>
            </a:lvl5pPr>
            <a:lvl6pPr marL="10440829" indent="0">
              <a:buNone/>
              <a:defRPr sz="7400" b="1"/>
            </a:lvl6pPr>
            <a:lvl7pPr marL="12528994" indent="0">
              <a:buNone/>
              <a:defRPr sz="7400" b="1"/>
            </a:lvl7pPr>
            <a:lvl8pPr marL="14617161" indent="0">
              <a:buNone/>
              <a:defRPr sz="7400" b="1"/>
            </a:lvl8pPr>
            <a:lvl9pPr marL="16705327" indent="0">
              <a:buNone/>
              <a:defRPr sz="7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1764689" y="9591099"/>
            <a:ext cx="18938102" cy="17424998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255" y="1204140"/>
            <a:ext cx="14095722" cy="5124586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751221" y="1204141"/>
            <a:ext cx="23951567" cy="25811957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42255" y="6328728"/>
            <a:ext cx="14095722" cy="20687371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928" y="21170425"/>
            <a:ext cx="25707023" cy="2499288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97928" y="2702309"/>
            <a:ext cx="25707023" cy="18146078"/>
          </a:xfrm>
        </p:spPr>
        <p:txBody>
          <a:bodyPr/>
          <a:lstStyle>
            <a:lvl1pPr marL="0" indent="0">
              <a:buNone/>
              <a:defRPr sz="14600"/>
            </a:lvl1pPr>
            <a:lvl2pPr marL="2088166" indent="0">
              <a:buNone/>
              <a:defRPr sz="12700"/>
            </a:lvl2pPr>
            <a:lvl3pPr marL="4176331" indent="0">
              <a:buNone/>
              <a:defRPr sz="10900"/>
            </a:lvl3pPr>
            <a:lvl4pPr marL="6264497" indent="0">
              <a:buNone/>
              <a:defRPr sz="9200"/>
            </a:lvl4pPr>
            <a:lvl5pPr marL="8352663" indent="0">
              <a:buNone/>
              <a:defRPr sz="9200"/>
            </a:lvl5pPr>
            <a:lvl6pPr marL="10440829" indent="0">
              <a:buNone/>
              <a:defRPr sz="9200"/>
            </a:lvl6pPr>
            <a:lvl7pPr marL="12528994" indent="0">
              <a:buNone/>
              <a:defRPr sz="9200"/>
            </a:lvl7pPr>
            <a:lvl8pPr marL="14617161" indent="0">
              <a:buNone/>
              <a:defRPr sz="9200"/>
            </a:lvl8pPr>
            <a:lvl9pPr marL="16705327" indent="0">
              <a:buNone/>
              <a:defRPr sz="9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928" y="23669713"/>
            <a:ext cx="25707023" cy="3549404"/>
          </a:xfrm>
        </p:spPr>
        <p:txBody>
          <a:bodyPr/>
          <a:lstStyle>
            <a:lvl1pPr marL="0" indent="0">
              <a:buNone/>
              <a:defRPr sz="6400"/>
            </a:lvl1pPr>
            <a:lvl2pPr marL="2088166" indent="0">
              <a:buNone/>
              <a:defRPr sz="5500"/>
            </a:lvl2pPr>
            <a:lvl3pPr marL="4176331" indent="0">
              <a:buNone/>
              <a:defRPr sz="4500"/>
            </a:lvl3pPr>
            <a:lvl4pPr marL="6264497" indent="0">
              <a:buNone/>
              <a:defRPr sz="4100"/>
            </a:lvl4pPr>
            <a:lvl5pPr marL="8352663" indent="0">
              <a:buNone/>
              <a:defRPr sz="4100"/>
            </a:lvl5pPr>
            <a:lvl6pPr marL="10440829" indent="0">
              <a:buNone/>
              <a:defRPr sz="4100"/>
            </a:lvl6pPr>
            <a:lvl7pPr marL="12528994" indent="0">
              <a:buNone/>
              <a:defRPr sz="4100"/>
            </a:lvl7pPr>
            <a:lvl8pPr marL="14617161" indent="0">
              <a:buNone/>
              <a:defRPr sz="4100"/>
            </a:lvl8pPr>
            <a:lvl9pPr marL="16705327" indent="0">
              <a:buNone/>
              <a:defRPr sz="4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42254" y="1211143"/>
            <a:ext cx="38560535" cy="5040578"/>
          </a:xfrm>
          <a:prstGeom prst="rect">
            <a:avLst/>
          </a:prstGeom>
        </p:spPr>
        <p:txBody>
          <a:bodyPr vert="horz" lIns="417633" tIns="208817" rIns="417633" bIns="20881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2254" y="7056811"/>
            <a:ext cx="38560535" cy="19959287"/>
          </a:xfrm>
          <a:prstGeom prst="rect">
            <a:avLst/>
          </a:prstGeom>
        </p:spPr>
        <p:txBody>
          <a:bodyPr vert="horz" lIns="417633" tIns="208817" rIns="417633" bIns="20881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142252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638723" y="28031214"/>
            <a:ext cx="13567596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0705611" y="28031214"/>
            <a:ext cx="9997175" cy="1610184"/>
          </a:xfrm>
          <a:prstGeom prst="rect">
            <a:avLst/>
          </a:prstGeom>
        </p:spPr>
        <p:txBody>
          <a:bodyPr vert="horz" lIns="417633" tIns="208817" rIns="417633" bIns="208817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1763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25" indent="-1566125" algn="l" defTabSz="41763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270" indent="-1305104" algn="l" defTabSz="4176331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1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580" indent="-1044083" algn="l" defTabSz="4176331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746" indent="-1044083" algn="l" defTabSz="4176331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911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079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44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10" indent="-1044083" algn="l" defTabSz="4176331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66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49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63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29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994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61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27" algn="l" defTabSz="41763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5192215" y="2128933"/>
            <a:ext cx="26498970" cy="144182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7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7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5192215" y="3929133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5192216" y="5191090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800225" y="7992939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800226" y="9073059"/>
            <a:ext cx="12348000" cy="33038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225" y="12874684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54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54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800226" y="13954804"/>
            <a:ext cx="12348000" cy="8905410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10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6" y="23186627"/>
            <a:ext cx="11917437" cy="549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15201603" y="8064947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5201604" y="9145067"/>
            <a:ext cx="12780000" cy="530442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26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rem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de-DE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5246066" y="25906732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5246067" y="26751088"/>
            <a:ext cx="12780000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5225024" y="20882371"/>
            <a:ext cx="14726037" cy="93399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54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54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5225025" y="21962491"/>
            <a:ext cx="12780000" cy="33038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26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26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26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26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26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17" name="Diagramm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1498794"/>
              </p:ext>
            </p:extLst>
          </p:nvPr>
        </p:nvGraphicFramePr>
        <p:xfrm>
          <a:off x="15246067" y="15337755"/>
          <a:ext cx="12297132" cy="5118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8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1351" y="15243979"/>
            <a:ext cx="5747672" cy="72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28911351" y="8198629"/>
            <a:ext cx="12091066" cy="680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35052995" y="15243979"/>
            <a:ext cx="5949422" cy="733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28912583" y="22804820"/>
            <a:ext cx="12089833" cy="252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feld 21"/>
          <p:cNvSpPr txBox="1"/>
          <p:nvPr/>
        </p:nvSpPr>
        <p:spPr>
          <a:xfrm>
            <a:off x="28965769" y="25730092"/>
            <a:ext cx="12036648" cy="2041992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1800" b="1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800" b="1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677</Words>
  <Application>Microsoft Office PowerPoint</Application>
  <PresentationFormat>Benutzerdefiniert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34</cp:revision>
  <dcterms:created xsi:type="dcterms:W3CDTF">2012-11-08T13:35:11Z</dcterms:created>
  <dcterms:modified xsi:type="dcterms:W3CDTF">2016-07-28T07:39:10Z</dcterms:modified>
</cp:coreProperties>
</file>