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602700" cy="36004500"/>
  <p:notesSz cx="31580138" cy="53181250"/>
  <p:defaultTextStyle>
    <a:defPPr>
      <a:defRPr lang="de-DE"/>
    </a:defPPr>
    <a:lvl1pPr marL="0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1pPr>
    <a:lvl2pPr marL="16454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2pPr>
    <a:lvl3pPr marL="3290913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3pPr>
    <a:lvl4pPr marL="493637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4pPr>
    <a:lvl5pPr marL="6581829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5pPr>
    <a:lvl6pPr marL="8227286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6pPr>
    <a:lvl7pPr marL="9872742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7pPr>
    <a:lvl8pPr marL="11518201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8pPr>
    <a:lvl9pPr marL="13163657" algn="l" defTabSz="3290913" rtl="0" eaLnBrk="1" latinLnBrk="0" hangingPunct="1">
      <a:defRPr sz="6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FAE"/>
    <a:srgbClr val="111D4E"/>
    <a:srgbClr val="F6B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-2880" y="-192"/>
      </p:cViewPr>
      <p:guideLst>
        <p:guide orient="horz" pos="11340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notesViewPr>
    <p:cSldViewPr showGuides="1">
      <p:cViewPr varScale="1">
        <p:scale>
          <a:sx n="14" d="100"/>
          <a:sy n="14" d="100"/>
        </p:scale>
        <p:origin x="-3612" y="-198"/>
      </p:cViewPr>
      <p:guideLst>
        <p:guide orient="horz" pos="16750"/>
        <p:guide pos="99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ter:Documents:Wissenschaft:Craniopharyngioma:Data:Data_C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002529068162381E-2"/>
          <c:y val="1.2723923916078435E-2"/>
          <c:w val="0.95899747093183763"/>
          <c:h val="0.94829363868910999"/>
        </c:manualLayout>
      </c:layout>
      <c:lineChart>
        <c:grouping val="standard"/>
        <c:varyColors val="0"/>
        <c:ser>
          <c:idx val="2"/>
          <c:order val="0"/>
          <c:tx>
            <c:strRef>
              <c:f>Blatt1!$A$17</c:f>
              <c:strCache>
                <c:ptCount val="1"/>
                <c:pt idx="0">
                  <c:v>fT4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Blatt1!$B$17:$I$17</c:f>
              <c:numCache>
                <c:formatCode>0.000</c:formatCode>
                <c:ptCount val="8"/>
                <c:pt idx="0">
                  <c:v>1.4</c:v>
                </c:pt>
                <c:pt idx="1">
                  <c:v>1.87</c:v>
                </c:pt>
                <c:pt idx="2">
                  <c:v>2.27</c:v>
                </c:pt>
                <c:pt idx="3">
                  <c:v>2.39</c:v>
                </c:pt>
                <c:pt idx="4">
                  <c:v>2.3199999999999998</c:v>
                </c:pt>
                <c:pt idx="5">
                  <c:v>2.29</c:v>
                </c:pt>
                <c:pt idx="6">
                  <c:v>2.21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Blatt1!$A$19</c:f>
              <c:strCache>
                <c:ptCount val="1"/>
                <c:pt idx="0">
                  <c:v>Paracetamol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Blatt1!$B$19:$I$19</c:f>
              <c:numCache>
                <c:formatCode>General</c:formatCode>
                <c:ptCount val="8"/>
                <c:pt idx="0">
                  <c:v>0</c:v>
                </c:pt>
                <c:pt idx="1">
                  <c:v>7.8</c:v>
                </c:pt>
                <c:pt idx="2">
                  <c:v>5.0999999999999996</c:v>
                </c:pt>
                <c:pt idx="3">
                  <c:v>8.5</c:v>
                </c:pt>
                <c:pt idx="4">
                  <c:v>5.0999999999999996</c:v>
                </c:pt>
                <c:pt idx="5">
                  <c:v>5.2</c:v>
                </c:pt>
                <c:pt idx="6">
                  <c:v>5.0999999999999996</c:v>
                </c:pt>
                <c:pt idx="7">
                  <c:v>5.0999999999999996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Blatt1!$A$18</c:f>
              <c:strCache>
                <c:ptCount val="1"/>
                <c:pt idx="0">
                  <c:v>Cortisol</c:v>
                </c:pt>
              </c:strCache>
            </c:strRef>
          </c:tx>
          <c:spPr>
            <a:ln w="127000"/>
          </c:spPr>
          <c:marker>
            <c:symbol val="none"/>
          </c:marker>
          <c:cat>
            <c:numRef>
              <c:f>Blatt1!$B$14:$I$14</c:f>
              <c:numCache>
                <c:formatCode>General</c:formatCode>
                <c:ptCount val="8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180</c:v>
                </c:pt>
                <c:pt idx="6">
                  <c:v>240</c:v>
                </c:pt>
                <c:pt idx="7">
                  <c:v>360</c:v>
                </c:pt>
              </c:numCache>
            </c:numRef>
          </c:cat>
          <c:val>
            <c:numRef>
              <c:f>Blatt1!$B$18:$I$18</c:f>
              <c:numCache>
                <c:formatCode>General</c:formatCode>
                <c:ptCount val="8"/>
                <c:pt idx="0">
                  <c:v>0.5</c:v>
                </c:pt>
                <c:pt idx="1">
                  <c:v>45.5</c:v>
                </c:pt>
                <c:pt idx="2">
                  <c:v>32.9</c:v>
                </c:pt>
                <c:pt idx="3">
                  <c:v>26.7</c:v>
                </c:pt>
                <c:pt idx="4">
                  <c:v>20.3</c:v>
                </c:pt>
                <c:pt idx="5">
                  <c:v>11.5</c:v>
                </c:pt>
                <c:pt idx="6">
                  <c:v>7.4</c:v>
                </c:pt>
                <c:pt idx="7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874176"/>
        <c:axId val="93398144"/>
      </c:lineChart>
      <c:catAx>
        <c:axId val="109874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3398144"/>
        <c:crosses val="autoZero"/>
        <c:auto val="1"/>
        <c:lblAlgn val="ctr"/>
        <c:lblOffset val="100"/>
        <c:noMultiLvlLbl val="0"/>
      </c:catAx>
      <c:valAx>
        <c:axId val="93398144"/>
        <c:scaling>
          <c:orientation val="minMax"/>
        </c:scaling>
        <c:delete val="0"/>
        <c:axPos val="l"/>
        <c:majorGridlines/>
        <c:numFmt formatCode="0.000" sourceLinked="1"/>
        <c:majorTickMark val="out"/>
        <c:minorTickMark val="none"/>
        <c:tickLblPos val="nextTo"/>
        <c:crossAx val="109874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BACD599C-BA43-4D85-AE01-36CB030ADFD4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A3AD6A02-22A8-4CB1-B4A9-E3926057CF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043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7888104" y="0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/>
          <a:lstStyle>
            <a:lvl1pPr algn="r">
              <a:defRPr sz="6400"/>
            </a:lvl1pPr>
          </a:lstStyle>
          <a:p>
            <a:fld id="{8404DFA4-B4B7-46A9-9477-D4A30DF47183}" type="datetimeFigureOut">
              <a:rPr lang="de-AT" smtClean="0"/>
              <a:t>28.07.2016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807575" y="3989388"/>
            <a:ext cx="11964988" cy="19942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4237" tIns="242116" rIns="484237" bIns="242116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58014" y="25261094"/>
            <a:ext cx="25264110" cy="23931563"/>
          </a:xfrm>
          <a:prstGeom prst="rect">
            <a:avLst/>
          </a:prstGeom>
        </p:spPr>
        <p:txBody>
          <a:bodyPr vert="horz" lIns="484237" tIns="242116" rIns="484237" bIns="24211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l">
              <a:defRPr sz="64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7888104" y="50512957"/>
            <a:ext cx="13684726" cy="2659063"/>
          </a:xfrm>
          <a:prstGeom prst="rect">
            <a:avLst/>
          </a:prstGeom>
        </p:spPr>
        <p:txBody>
          <a:bodyPr vert="horz" lIns="484237" tIns="242116" rIns="484237" bIns="242116" rtlCol="0" anchor="b"/>
          <a:lstStyle>
            <a:lvl1pPr algn="r">
              <a:defRPr sz="6400"/>
            </a:lvl1pPr>
          </a:lstStyle>
          <a:p>
            <a:fld id="{24D88F91-CC0C-4CE0-83B8-41D3F6269B5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0235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027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20540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8080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4107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0134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6161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21888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82159" algn="l" defTabSz="7205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151" y="250"/>
            <a:ext cx="21602549" cy="36000000"/>
          </a:xfrm>
          <a:prstGeom prst="rect">
            <a:avLst/>
          </a:prstGeom>
          <a:solidFill>
            <a:srgbClr val="3CBF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sp>
        <p:nvSpPr>
          <p:cNvPr id="6" name="Diagonal liegende Ecken des Rechtecks abrunden 5"/>
          <p:cNvSpPr/>
          <p:nvPr userDrawn="1"/>
        </p:nvSpPr>
        <p:spPr>
          <a:xfrm>
            <a:off x="720150" y="503560"/>
            <a:ext cx="20160000" cy="34992000"/>
          </a:xfrm>
          <a:prstGeom prst="round2DiagRect">
            <a:avLst>
              <a:gd name="adj1" fmla="val 3376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de-AT"/>
          </a:p>
        </p:txBody>
      </p:sp>
      <p:pic>
        <p:nvPicPr>
          <p:cNvPr id="10" name="Picture 3" descr="Y:\oeffentlichkeit_sponsoring\Laufwerk_NEU\Grafik\Logos\MedUni Wien\Hauptlogo\MedUni Wien_Logo\OFFICE\JPEG\MedUni Wien_Hauptlogo_EN_RGB_300dpi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30" y="1260306"/>
            <a:ext cx="5953119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1801477" y="4500564"/>
            <a:ext cx="16074509" cy="9579530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4197" y="4500564"/>
            <a:ext cx="47867232" cy="95795306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6464" y="23136230"/>
            <a:ext cx="18362295" cy="7150894"/>
          </a:xfrm>
        </p:spPr>
        <p:txBody>
          <a:bodyPr anchor="t"/>
          <a:lstStyle>
            <a:lvl1pPr algn="l">
              <a:defRPr sz="14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6464" y="15260247"/>
            <a:ext cx="18362295" cy="7875981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454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091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637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182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7286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2742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18201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365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74198" y="26194945"/>
            <a:ext cx="31968996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903241" y="26194945"/>
            <a:ext cx="31972745" cy="74100926"/>
          </a:xfrm>
        </p:spPr>
        <p:txBody>
          <a:bodyPr/>
          <a:lstStyle>
            <a:lvl1pPr>
              <a:defRPr sz="10000"/>
            </a:lvl1pPr>
            <a:lvl2pPr>
              <a:defRPr sz="86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5" y="8059344"/>
            <a:ext cx="954494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80135" y="11418094"/>
            <a:ext cx="954494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973874" y="8059344"/>
            <a:ext cx="9548694" cy="3358751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457" indent="0">
              <a:buNone/>
              <a:defRPr sz="7300" b="1"/>
            </a:lvl2pPr>
            <a:lvl3pPr marL="3290913" indent="0">
              <a:buNone/>
              <a:defRPr sz="6500" b="1"/>
            </a:lvl3pPr>
            <a:lvl4pPr marL="4936371" indent="0">
              <a:buNone/>
              <a:defRPr sz="5800" b="1"/>
            </a:lvl4pPr>
            <a:lvl5pPr marL="6581829" indent="0">
              <a:buNone/>
              <a:defRPr sz="5800" b="1"/>
            </a:lvl5pPr>
            <a:lvl6pPr marL="8227286" indent="0">
              <a:buNone/>
              <a:defRPr sz="5800" b="1"/>
            </a:lvl6pPr>
            <a:lvl7pPr marL="9872742" indent="0">
              <a:buNone/>
              <a:defRPr sz="5800" b="1"/>
            </a:lvl7pPr>
            <a:lvl8pPr marL="11518201" indent="0">
              <a:buNone/>
              <a:defRPr sz="5800" b="1"/>
            </a:lvl8pPr>
            <a:lvl9pPr marL="13163657" indent="0">
              <a:buNone/>
              <a:defRPr sz="5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973874" y="11418094"/>
            <a:ext cx="9548694" cy="20744263"/>
          </a:xfrm>
        </p:spPr>
        <p:txBody>
          <a:bodyPr/>
          <a:lstStyle>
            <a:lvl1pPr>
              <a:defRPr sz="8600"/>
            </a:lvl1pPr>
            <a:lvl2pPr>
              <a:defRPr sz="73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138" y="1433514"/>
            <a:ext cx="7107139" cy="6100762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46058" y="1433518"/>
            <a:ext cx="12076509" cy="30728842"/>
          </a:xfrm>
        </p:spPr>
        <p:txBody>
          <a:bodyPr/>
          <a:lstStyle>
            <a:lvl1pPr>
              <a:defRPr sz="11500"/>
            </a:lvl1pPr>
            <a:lvl2pPr>
              <a:defRPr sz="10000"/>
            </a:lvl2pPr>
            <a:lvl3pPr>
              <a:defRPr sz="86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80138" y="7534279"/>
            <a:ext cx="7107139" cy="24628081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4281" y="25203152"/>
            <a:ext cx="12961620" cy="297537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34281" y="3217070"/>
            <a:ext cx="12961620" cy="21602700"/>
          </a:xfrm>
        </p:spPr>
        <p:txBody>
          <a:bodyPr/>
          <a:lstStyle>
            <a:lvl1pPr marL="0" indent="0">
              <a:buNone/>
              <a:defRPr sz="11500"/>
            </a:lvl1pPr>
            <a:lvl2pPr marL="1645457" indent="0">
              <a:buNone/>
              <a:defRPr sz="10000"/>
            </a:lvl2pPr>
            <a:lvl3pPr marL="3290913" indent="0">
              <a:buNone/>
              <a:defRPr sz="8600"/>
            </a:lvl3pPr>
            <a:lvl4pPr marL="4936371" indent="0">
              <a:buNone/>
              <a:defRPr sz="7300"/>
            </a:lvl4pPr>
            <a:lvl5pPr marL="6581829" indent="0">
              <a:buNone/>
              <a:defRPr sz="7300"/>
            </a:lvl5pPr>
            <a:lvl6pPr marL="8227286" indent="0">
              <a:buNone/>
              <a:defRPr sz="7300"/>
            </a:lvl6pPr>
            <a:lvl7pPr marL="9872742" indent="0">
              <a:buNone/>
              <a:defRPr sz="7300"/>
            </a:lvl7pPr>
            <a:lvl8pPr marL="11518201" indent="0">
              <a:buNone/>
              <a:defRPr sz="7300"/>
            </a:lvl8pPr>
            <a:lvl9pPr marL="13163657" indent="0">
              <a:buNone/>
              <a:defRPr sz="7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34281" y="28178525"/>
            <a:ext cx="12961620" cy="4225525"/>
          </a:xfrm>
        </p:spPr>
        <p:txBody>
          <a:bodyPr/>
          <a:lstStyle>
            <a:lvl1pPr marL="0" indent="0">
              <a:buNone/>
              <a:defRPr sz="5000"/>
            </a:lvl1pPr>
            <a:lvl2pPr marL="1645457" indent="0">
              <a:buNone/>
              <a:defRPr sz="4300"/>
            </a:lvl2pPr>
            <a:lvl3pPr marL="3290913" indent="0">
              <a:buNone/>
              <a:defRPr sz="3500"/>
            </a:lvl3pPr>
            <a:lvl4pPr marL="4936371" indent="0">
              <a:buNone/>
              <a:defRPr sz="3200"/>
            </a:lvl4pPr>
            <a:lvl5pPr marL="6581829" indent="0">
              <a:buNone/>
              <a:defRPr sz="3200"/>
            </a:lvl5pPr>
            <a:lvl6pPr marL="8227286" indent="0">
              <a:buNone/>
              <a:defRPr sz="3200"/>
            </a:lvl6pPr>
            <a:lvl7pPr marL="9872742" indent="0">
              <a:buNone/>
              <a:defRPr sz="3200"/>
            </a:lvl7pPr>
            <a:lvl8pPr marL="11518201" indent="0">
              <a:buNone/>
              <a:defRPr sz="3200"/>
            </a:lvl8pPr>
            <a:lvl9pPr marL="13163657" indent="0">
              <a:buNone/>
              <a:defRPr sz="3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136" y="1441852"/>
            <a:ext cx="19442430" cy="6000751"/>
          </a:xfrm>
          <a:prstGeom prst="rect">
            <a:avLst/>
          </a:prstGeom>
        </p:spPr>
        <p:txBody>
          <a:bodyPr vert="horz" lIns="329092" tIns="164547" rIns="329092" bIns="16454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136" y="8401055"/>
            <a:ext cx="19442430" cy="23761305"/>
          </a:xfrm>
          <a:prstGeom prst="rect">
            <a:avLst/>
          </a:prstGeom>
        </p:spPr>
        <p:txBody>
          <a:bodyPr vert="horz" lIns="329092" tIns="164547" rIns="329092" bIns="16454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801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l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F9F4-7963-4977-BFBF-3BFF11067C93}" type="datetimeFigureOut">
              <a:rPr lang="de-DE" smtClean="0"/>
              <a:pPr/>
              <a:t>28.07.2016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80925" y="33370842"/>
            <a:ext cx="6840855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ct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481935" y="33370842"/>
            <a:ext cx="5040630" cy="1916906"/>
          </a:xfrm>
          <a:prstGeom prst="rect">
            <a:avLst/>
          </a:prstGeom>
        </p:spPr>
        <p:txBody>
          <a:bodyPr vert="horz" lIns="329092" tIns="164547" rIns="329092" bIns="164547" rtlCol="0" anchor="ctr"/>
          <a:lstStyle>
            <a:lvl1pPr algn="r">
              <a:defRPr sz="4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76652-80F7-47D1-A1A0-5932D9DD763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290913" rtl="0" eaLnBrk="1" latinLnBrk="0" hangingPunct="1">
        <a:spcBef>
          <a:spcPct val="0"/>
        </a:spcBef>
        <a:buNone/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4093" indent="-1234093" algn="l" defTabSz="3290913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868" indent="-1028411" algn="l" defTabSz="3290913" rtl="0" eaLnBrk="1" latinLnBrk="0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4113642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100" indent="-822729" algn="l" defTabSz="3290913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04557" indent="-822729" algn="l" defTabSz="3290913" rtl="0" eaLnBrk="1" latinLnBrk="0" hangingPunct="1">
        <a:spcBef>
          <a:spcPct val="20000"/>
        </a:spcBef>
        <a:buFont typeface="Arial" pitchFamily="34" charset="0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05001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5473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0929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3986386" indent="-822729" algn="l" defTabSz="3290913" rtl="0" eaLnBrk="1" latinLnBrk="0" hangingPunct="1">
        <a:spcBef>
          <a:spcPct val="20000"/>
        </a:spcBef>
        <a:buFont typeface="Arial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4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0913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637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1829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7286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2742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18201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3657" algn="l" defTabSz="3290913" rtl="0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40310" y="3202827"/>
            <a:ext cx="26498970" cy="133410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Titel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des Posters,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Schriftgröße</a:t>
            </a:r>
            <a:r>
              <a:rPr lang="en-US" sz="8000" dirty="0" smtClean="0">
                <a:solidFill>
                  <a:srgbClr val="111D4E"/>
                </a:solidFill>
                <a:latin typeface="Georgia" pitchFamily="18" charset="0"/>
              </a:rPr>
              <a:t> </a:t>
            </a:r>
            <a:r>
              <a:rPr lang="en-US" sz="8000" dirty="0" err="1" smtClean="0">
                <a:solidFill>
                  <a:srgbClr val="111D4E"/>
                </a:solidFill>
                <a:latin typeface="Georgia" pitchFamily="18" charset="0"/>
              </a:rPr>
              <a:t>variabel</a:t>
            </a:r>
            <a:endParaRPr lang="de-DE" sz="8000" dirty="0">
              <a:solidFill>
                <a:srgbClr val="111D4E"/>
              </a:solidFill>
              <a:latin typeface="Georgia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440310" y="5003027"/>
            <a:ext cx="22466522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AutorInnen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,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Schriftgröße</a:t>
            </a:r>
            <a:r>
              <a:rPr lang="en-US" sz="6500" dirty="0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en-US" sz="6500" dirty="0" err="1" smtClean="0">
                <a:solidFill>
                  <a:srgbClr val="111D4E"/>
                </a:solidFill>
                <a:latin typeface="Georgia" pitchFamily="18" charset="0"/>
                <a:cs typeface="Arial" pitchFamily="34" charset="0"/>
              </a:rPr>
              <a:t>variabel</a:t>
            </a:r>
            <a:endParaRPr lang="de-DE" sz="6500" dirty="0">
              <a:solidFill>
                <a:srgbClr val="111D4E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40311" y="6264984"/>
            <a:ext cx="21084018" cy="641609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Klinik, Medizinische Universität Wien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Schriftgröße</a:t>
            </a:r>
            <a:r>
              <a:rPr lang="en-US" sz="35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35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variabel</a:t>
            </a:r>
            <a:endParaRPr lang="de-DE" sz="35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440310" y="802736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Objective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440311" y="8737391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0310" y="10817602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Patients</a:t>
            </a:r>
            <a:r>
              <a:rPr lang="de-DE" sz="38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and</a:t>
            </a:r>
            <a:r>
              <a:rPr lang="de-DE" sz="3800" dirty="0">
                <a:solidFill>
                  <a:srgbClr val="3CBFAE"/>
                </a:solidFill>
                <a:latin typeface="Georgia" pitchFamily="18" charset="0"/>
              </a:rPr>
              <a:t> </a:t>
            </a:r>
            <a:r>
              <a:rPr lang="de-DE" sz="3800" dirty="0" err="1">
                <a:solidFill>
                  <a:srgbClr val="3CBFAE"/>
                </a:solidFill>
                <a:latin typeface="Georgia" pitchFamily="18" charset="0"/>
              </a:rPr>
              <a:t>Methods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40311" y="11516521"/>
            <a:ext cx="8928000" cy="2595990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9" name="Picture 2" descr="C:\Users\dmaest48\Desktop\tabel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311" y="14993959"/>
            <a:ext cx="9361039" cy="431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440310" y="20180250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3CBFAE"/>
                </a:solidFill>
                <a:latin typeface="Georgia" pitchFamily="18" charset="0"/>
              </a:rPr>
              <a:t>Results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440311" y="21025145"/>
            <a:ext cx="8928000" cy="5919977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</a:p>
          <a:p>
            <a:pPr algn="just"/>
            <a:endParaRPr lang="en-US" sz="1800" dirty="0" smtClean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089382" y="32187965"/>
            <a:ext cx="14726037" cy="518498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2700" dirty="0" smtClean="0">
                <a:solidFill>
                  <a:srgbClr val="3CBFAE"/>
                </a:solidFill>
                <a:latin typeface="Georgia" pitchFamily="18" charset="0"/>
              </a:rPr>
              <a:t>References</a:t>
            </a:r>
            <a:endParaRPr lang="de-DE" sz="27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1089382" y="32691882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1089382" y="25053093"/>
            <a:ext cx="14726037" cy="687776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r>
              <a:rPr lang="de-DE" sz="3800" dirty="0" err="1" smtClean="0">
                <a:solidFill>
                  <a:srgbClr val="3CBFAE"/>
                </a:solidFill>
                <a:latin typeface="Georgia" pitchFamily="18" charset="0"/>
              </a:rPr>
              <a:t>Conclusion</a:t>
            </a:r>
            <a:endParaRPr lang="de-DE" sz="3800" dirty="0">
              <a:solidFill>
                <a:srgbClr val="3CBFAE"/>
              </a:solidFill>
              <a:latin typeface="Georgia" pitchFamily="18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1089383" y="25868691"/>
            <a:ext cx="8928000" cy="398098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de-DE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lam</a:t>
            </a:r>
            <a:r>
              <a:rPr lang="de-DE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7315400"/>
              </p:ext>
            </p:extLst>
          </p:nvPr>
        </p:nvGraphicFramePr>
        <p:xfrm>
          <a:off x="1527846" y="27317945"/>
          <a:ext cx="8924802" cy="4870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" name="Picture 10" descr="http://dccdn.de/pictures.doccheck.com/images/a70/85f/a7085ff5b4b4808b39e5e4ac0e11c5a1/60653/m_1407853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390" y="15342082"/>
            <a:ext cx="4247480" cy="53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http://cdn1.spiegel.de/images/image-431950-galleryV9-lueh-43195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73"/>
          <a:stretch/>
        </p:blipFill>
        <p:spPr bwMode="auto">
          <a:xfrm>
            <a:off x="11234391" y="9986785"/>
            <a:ext cx="8927999" cy="502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s://upload.wikimedia.org/wikipedia/commons/1/17/Epidurale_Blutung_-_CT_-_WT-KF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" r="51533"/>
          <a:stretch/>
        </p:blipFill>
        <p:spPr bwMode="auto">
          <a:xfrm>
            <a:off x="15845380" y="15342082"/>
            <a:ext cx="4317010" cy="532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1234392" y="8027363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endParaRPr lang="de-DE" sz="1800" dirty="0">
              <a:solidFill>
                <a:srgbClr val="111D4E"/>
              </a:solidFill>
              <a:latin typeface="Lucida Sans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440311" y="32781716"/>
            <a:ext cx="8928000" cy="1487995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8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8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8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2" name="Picture 20" descr="http://www.spektrum.de/fm/912/thumbnails/Fotolia_34383661_L_svedoliver.jpg.129418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4"/>
          <a:stretch/>
        </p:blipFill>
        <p:spPr bwMode="auto">
          <a:xfrm>
            <a:off x="11234391" y="21103369"/>
            <a:ext cx="8928000" cy="186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11094303" y="23264539"/>
            <a:ext cx="8928000" cy="1103274"/>
          </a:xfrm>
          <a:prstGeom prst="rect">
            <a:avLst/>
          </a:prstGeom>
          <a:noFill/>
        </p:spPr>
        <p:txBody>
          <a:bodyPr wrap="square" lIns="102005" tIns="51002" rIns="102005" bIns="51002" rtlCol="0">
            <a:spAutoFit/>
          </a:bodyPr>
          <a:lstStyle/>
          <a:p>
            <a:pPr algn="just"/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Bild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: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quamentum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repudistiam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iunda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dolorecta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quatem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faceaquodit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optatum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init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volori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erferch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ilique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comnihil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ma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doluptate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sanditat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ommo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temquia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sed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modicium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que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vollacillab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ius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quo </a:t>
            </a:r>
            <a:r>
              <a:rPr lang="en-US" sz="1300" dirty="0" err="1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blam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Uptam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,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offictibus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rem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vendipici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nonsecest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la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cullabor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moluptas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err="1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exero</a:t>
            </a:r>
            <a:r>
              <a:rPr lang="en-US" sz="1300" dirty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rgbClr val="111D4E"/>
                </a:solidFill>
                <a:latin typeface="Lucida Sans" pitchFamily="34" charset="0"/>
                <a:cs typeface="Arial" pitchFamily="34" charset="0"/>
              </a:rPr>
              <a:t>quo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Medizinische Universität Wien _ MMS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</dc:creator>
  <cp:lastModifiedBy>Daniel Maestro</cp:lastModifiedBy>
  <cp:revision>22</cp:revision>
  <cp:lastPrinted>2016-07-27T13:28:36Z</cp:lastPrinted>
  <dcterms:created xsi:type="dcterms:W3CDTF">2012-11-08T13:35:11Z</dcterms:created>
  <dcterms:modified xsi:type="dcterms:W3CDTF">2016-07-28T07:34:32Z</dcterms:modified>
</cp:coreProperties>
</file>