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770752"/>
        <c:axId val="47825472"/>
      </c:lineChart>
      <c:catAx>
        <c:axId val="10977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825472"/>
        <c:crosses val="autoZero"/>
        <c:auto val="1"/>
        <c:lblAlgn val="ctr"/>
        <c:lblOffset val="100"/>
        <c:noMultiLvlLbl val="0"/>
      </c:catAx>
      <c:valAx>
        <c:axId val="4782547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09770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28" name="Diagramm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072126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20</cp:revision>
  <dcterms:created xsi:type="dcterms:W3CDTF">2012-11-08T13:35:11Z</dcterms:created>
  <dcterms:modified xsi:type="dcterms:W3CDTF">2016-07-28T07:37:54Z</dcterms:modified>
</cp:coreProperties>
</file>