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6004500" cy="216027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B4E5"/>
    <a:srgbClr val="F6B09D"/>
    <a:srgbClr val="3CBFAE"/>
    <a:srgbClr val="111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492" y="-120"/>
      </p:cViewPr>
      <p:guideLst>
        <p:guide orient="horz" pos="6804"/>
        <p:guide pos="11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14" d="100"/>
          <a:sy n="14" d="100"/>
        </p:scale>
        <p:origin x="-3612" y="-198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827088" y="3989388"/>
            <a:ext cx="33234313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254" y="150"/>
            <a:ext cx="36004248" cy="21600000"/>
          </a:xfrm>
          <a:prstGeom prst="rect">
            <a:avLst/>
          </a:prstGeom>
          <a:solidFill>
            <a:srgbClr val="5F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2250" y="721350"/>
            <a:ext cx="34560000" cy="2016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8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30" y="1440310"/>
            <a:ext cx="543652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335798" y="2700338"/>
            <a:ext cx="26790848" cy="5747718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956995" y="2700338"/>
            <a:ext cx="79778720" cy="5747718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44109" y="13881738"/>
            <a:ext cx="30603825" cy="4290536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844109" y="9156148"/>
            <a:ext cx="30603825" cy="4725589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56997" y="15716967"/>
            <a:ext cx="53281660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838736" y="15716967"/>
            <a:ext cx="53287908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5" y="4835608"/>
            <a:ext cx="1590824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00225" y="6850857"/>
            <a:ext cx="1590824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8289790" y="4835608"/>
            <a:ext cx="1591449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8289790" y="6850857"/>
            <a:ext cx="1591449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32" y="860110"/>
            <a:ext cx="11845232" cy="3660457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076766" y="860112"/>
            <a:ext cx="20127515" cy="18437305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00232" y="4520567"/>
            <a:ext cx="11845232" cy="14776849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57135" y="15121891"/>
            <a:ext cx="21602700" cy="178522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057135" y="1930242"/>
            <a:ext cx="21602700" cy="1296162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057135" y="16907116"/>
            <a:ext cx="21602700" cy="253531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7" y="5040634"/>
            <a:ext cx="32404050" cy="14256783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800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301544" y="20022506"/>
            <a:ext cx="11401425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803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512888" y="3259350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66823" y="4725768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512889" y="5961467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296394" y="7710378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296392" y="8420406"/>
            <a:ext cx="8193253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296394" y="10500617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296393" y="11199536"/>
            <a:ext cx="8193253" cy="868996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0621029" y="13954086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621028" y="14798981"/>
            <a:ext cx="8193253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5979000" y="18958216"/>
            <a:ext cx="81936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pic>
        <p:nvPicPr>
          <p:cNvPr id="12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9043" y="16992878"/>
            <a:ext cx="2342044" cy="294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0018474" y="13923447"/>
            <a:ext cx="4922863" cy="277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2567641" y="16992878"/>
            <a:ext cx="2380382" cy="293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25979000" y="13954086"/>
            <a:ext cx="8193600" cy="171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25979000" y="15895911"/>
            <a:ext cx="81936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pic>
        <p:nvPicPr>
          <p:cNvPr id="17" name="Picture 2" descr="C:\Users\dmaest48\Desktop\tabelle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6278" y="7430321"/>
            <a:ext cx="8955786" cy="616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dmaest48\Desktop\tabelle blau_Seite_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7516" y="7636309"/>
            <a:ext cx="15196015" cy="51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feld 18"/>
          <p:cNvSpPr txBox="1"/>
          <p:nvPr/>
        </p:nvSpPr>
        <p:spPr>
          <a:xfrm>
            <a:off x="10621029" y="17106906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0621028" y="17951801"/>
            <a:ext cx="8193253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582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28</cp:revision>
  <cp:lastPrinted>2016-07-27T13:28:36Z</cp:lastPrinted>
  <dcterms:created xsi:type="dcterms:W3CDTF">2012-11-08T13:35:11Z</dcterms:created>
  <dcterms:modified xsi:type="dcterms:W3CDTF">2016-07-28T07:33:50Z</dcterms:modified>
</cp:coreProperties>
</file>