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6004500" cy="21602700"/>
  <p:notesSz cx="31580138" cy="5318125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FAE"/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492" y="-120"/>
      </p:cViewPr>
      <p:guideLst>
        <p:guide orient="horz" pos="6804"/>
        <p:guide pos="11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14" d="100"/>
          <a:sy n="14" d="100"/>
        </p:scale>
        <p:origin x="-3612" y="-198"/>
      </p:cViewPr>
      <p:guideLst>
        <p:guide orient="horz" pos="16750"/>
        <p:guide pos="99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827088" y="3989388"/>
            <a:ext cx="33234313" cy="19942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4237" tIns="242116" rIns="484237" bIns="242116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58014" y="25261094"/>
            <a:ext cx="25264110" cy="23931563"/>
          </a:xfrm>
          <a:prstGeom prst="rect">
            <a:avLst/>
          </a:prstGeom>
        </p:spPr>
        <p:txBody>
          <a:bodyPr vert="horz" lIns="484237" tIns="242116" rIns="484237" bIns="2421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254" y="150"/>
            <a:ext cx="36004248" cy="21600000"/>
          </a:xfrm>
          <a:prstGeom prst="rect">
            <a:avLst/>
          </a:prstGeom>
          <a:solidFill>
            <a:srgbClr val="3CBF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2250" y="721350"/>
            <a:ext cx="34560000" cy="2016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8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230" y="1440310"/>
            <a:ext cx="543652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335798" y="2700338"/>
            <a:ext cx="26790848" cy="5747718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956995" y="2700338"/>
            <a:ext cx="79778720" cy="5747718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44109" y="13881738"/>
            <a:ext cx="30603825" cy="4290536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844109" y="9156148"/>
            <a:ext cx="30603825" cy="4725589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56997" y="15716967"/>
            <a:ext cx="53281660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838736" y="15716967"/>
            <a:ext cx="53287908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5" y="4835608"/>
            <a:ext cx="1590824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00225" y="6850857"/>
            <a:ext cx="1590824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8289790" y="4835608"/>
            <a:ext cx="1591449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8289790" y="6850857"/>
            <a:ext cx="1591449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32" y="860110"/>
            <a:ext cx="11845232" cy="3660457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076766" y="860112"/>
            <a:ext cx="20127515" cy="18437305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00232" y="4520567"/>
            <a:ext cx="11845232" cy="14776849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57135" y="15121891"/>
            <a:ext cx="21602700" cy="178522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057135" y="1930242"/>
            <a:ext cx="21602700" cy="1296162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057135" y="16907116"/>
            <a:ext cx="21602700" cy="253531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7" y="5040634"/>
            <a:ext cx="32404050" cy="14256783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800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301544" y="20022506"/>
            <a:ext cx="11401425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803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512888" y="3259350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466823" y="4725768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512889" y="5961467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296394" y="7710378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296392" y="8420406"/>
            <a:ext cx="7992889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296394" y="10500617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296393" y="11199536"/>
            <a:ext cx="7992889" cy="896696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0081371" y="14235344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3CBFA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081370" y="15080239"/>
            <a:ext cx="7992889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11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7769" y="12182094"/>
            <a:ext cx="3376486" cy="42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27477769" y="7993063"/>
            <a:ext cx="7097210" cy="399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31149907" y="12188218"/>
            <a:ext cx="3431757" cy="422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27477769" y="16712786"/>
            <a:ext cx="7097342" cy="148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/>
          <p:cNvSpPr txBox="1"/>
          <p:nvPr/>
        </p:nvSpPr>
        <p:spPr>
          <a:xfrm>
            <a:off x="27344775" y="18548700"/>
            <a:ext cx="7363331" cy="130332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8794339" y="7770447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3CBFA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8794338" y="8615342"/>
            <a:ext cx="7992889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081371" y="18276447"/>
            <a:ext cx="14726037" cy="51849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2700" dirty="0" smtClean="0">
                <a:solidFill>
                  <a:srgbClr val="3CBFAE"/>
                </a:solidFill>
                <a:latin typeface="Georgia" pitchFamily="18" charset="0"/>
              </a:rPr>
              <a:t>References</a:t>
            </a:r>
            <a:endParaRPr lang="de-DE" sz="27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0081371" y="18780364"/>
            <a:ext cx="7992888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pic>
        <p:nvPicPr>
          <p:cNvPr id="20" name="Picture 2" descr="C:\Users\dmaest48\Desktop\11_Seite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6775" y="7710378"/>
            <a:ext cx="8771539" cy="60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dmaest48\Desktop\tabelle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2233" y="10844505"/>
            <a:ext cx="6829299" cy="938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</Words>
  <Application>Microsoft Office PowerPoint</Application>
  <PresentationFormat>Benutzerdefiniert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26</cp:revision>
  <cp:lastPrinted>2016-07-27T13:28:36Z</cp:lastPrinted>
  <dcterms:created xsi:type="dcterms:W3CDTF">2012-11-08T13:35:11Z</dcterms:created>
  <dcterms:modified xsi:type="dcterms:W3CDTF">2016-07-28T07:33:33Z</dcterms:modified>
</cp:coreProperties>
</file>