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6004500" cy="21602700"/>
  <p:notesSz cx="31580138" cy="5318125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09D"/>
    <a:srgbClr val="3CBFAE"/>
    <a:srgbClr val="111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492" y="-120"/>
      </p:cViewPr>
      <p:guideLst>
        <p:guide orient="horz" pos="6804"/>
        <p:guide pos="11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14" d="100"/>
          <a:sy n="14" d="100"/>
        </p:scale>
        <p:origin x="-3612" y="-198"/>
      </p:cViewPr>
      <p:guideLst>
        <p:guide orient="horz" pos="16750"/>
        <p:guide pos="99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827088" y="3989388"/>
            <a:ext cx="33234313" cy="19942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4237" tIns="242116" rIns="484237" bIns="242116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58014" y="25261094"/>
            <a:ext cx="25264110" cy="23931563"/>
          </a:xfrm>
          <a:prstGeom prst="rect">
            <a:avLst/>
          </a:prstGeom>
        </p:spPr>
        <p:txBody>
          <a:bodyPr vert="horz" lIns="484237" tIns="242116" rIns="484237" bIns="2421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254" y="150"/>
            <a:ext cx="36004248" cy="21600000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2250" y="721350"/>
            <a:ext cx="34560000" cy="2016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8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230" y="1440310"/>
            <a:ext cx="543652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 userDrawn="1"/>
        </p:nvSpPr>
        <p:spPr>
          <a:xfrm>
            <a:off x="1" y="4896694"/>
            <a:ext cx="36004499" cy="126000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335798" y="2700338"/>
            <a:ext cx="26790848" cy="5747718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956995" y="2700338"/>
            <a:ext cx="79778720" cy="5747718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44109" y="13881738"/>
            <a:ext cx="30603825" cy="4290536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844109" y="9156148"/>
            <a:ext cx="30603825" cy="4725589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56997" y="15716967"/>
            <a:ext cx="53281660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838736" y="15716967"/>
            <a:ext cx="53287908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5" y="4835608"/>
            <a:ext cx="1590824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00225" y="6850857"/>
            <a:ext cx="1590824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8289790" y="4835608"/>
            <a:ext cx="1591449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8289790" y="6850857"/>
            <a:ext cx="1591449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32" y="860110"/>
            <a:ext cx="11845232" cy="3660457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076766" y="860112"/>
            <a:ext cx="20127515" cy="18437305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00232" y="4520567"/>
            <a:ext cx="11845232" cy="14776849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57135" y="15121891"/>
            <a:ext cx="21602700" cy="178522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057135" y="1930242"/>
            <a:ext cx="21602700" cy="1296162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057135" y="16907116"/>
            <a:ext cx="21602700" cy="253531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7" y="5040634"/>
            <a:ext cx="32404050" cy="14256783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800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301544" y="20022506"/>
            <a:ext cx="11401425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803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296394" y="5979354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296394" y="6689382"/>
            <a:ext cx="11221200" cy="121099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296394" y="876959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296395" y="9468512"/>
            <a:ext cx="11221200" cy="564297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6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395" y="15857826"/>
            <a:ext cx="9361039" cy="431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13430922" y="6001606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3430922" y="6846501"/>
            <a:ext cx="11221200" cy="564297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3645364" y="18592631"/>
            <a:ext cx="14726037" cy="51849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27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2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3645364" y="19096548"/>
            <a:ext cx="11006758" cy="90321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3645365" y="1296159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3645366" y="13777188"/>
            <a:ext cx="11006756" cy="314998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13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1502" y="11321946"/>
            <a:ext cx="4247480" cy="534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25671503" y="5966649"/>
            <a:ext cx="8927999" cy="502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30282492" y="11321946"/>
            <a:ext cx="4317010" cy="532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25671503" y="17083233"/>
            <a:ext cx="8928000" cy="18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25531415" y="19244403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369402" y="1224286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0369402" y="2664446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0369403" y="3926403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766</Words>
  <Application>Microsoft Office PowerPoint</Application>
  <PresentationFormat>Benutzerdefiniert</PresentationFormat>
  <Paragraphs>27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28</cp:revision>
  <cp:lastPrinted>2016-07-27T13:28:36Z</cp:lastPrinted>
  <dcterms:created xsi:type="dcterms:W3CDTF">2012-11-08T13:35:11Z</dcterms:created>
  <dcterms:modified xsi:type="dcterms:W3CDTF">2016-07-28T07:34:07Z</dcterms:modified>
</cp:coreProperties>
</file>