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2845038" cy="30243463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B4E5"/>
    <a:srgbClr val="3CBFAE"/>
    <a:srgbClr val="F6B09D"/>
    <a:srgbClr val="111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" d="100"/>
          <a:sy n="23" d="100"/>
        </p:scale>
        <p:origin x="-1062" y="-132"/>
      </p:cViewPr>
      <p:guideLst>
        <p:guide orient="horz" pos="9526"/>
        <p:guide pos="134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1" y="1"/>
            <a:ext cx="42845038" cy="30243463"/>
          </a:xfrm>
          <a:prstGeom prst="rect">
            <a:avLst/>
          </a:prstGeom>
          <a:solidFill>
            <a:srgbClr val="5F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22520" y="722525"/>
            <a:ext cx="41400000" cy="2880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8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741" y="1799999"/>
            <a:ext cx="776647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2738834" y="3780434"/>
            <a:ext cx="31880874" cy="8046721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088772" y="3780434"/>
            <a:ext cx="94935974" cy="8046721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84462" y="19434228"/>
            <a:ext cx="36418283" cy="600668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84462" y="12818473"/>
            <a:ext cx="36418283" cy="6615755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088773" y="22003524"/>
            <a:ext cx="63404706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1207566" y="22003524"/>
            <a:ext cx="63412142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2" y="6769778"/>
            <a:ext cx="18930666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42252" y="9591099"/>
            <a:ext cx="18930666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1764689" y="6769778"/>
            <a:ext cx="18938102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1764689" y="9591099"/>
            <a:ext cx="18938102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5" y="1204140"/>
            <a:ext cx="14095722" cy="5124586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751221" y="1204141"/>
            <a:ext cx="23951567" cy="25811957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42255" y="6328728"/>
            <a:ext cx="14095722" cy="20687371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928" y="21170425"/>
            <a:ext cx="25707023" cy="2499288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97928" y="2702309"/>
            <a:ext cx="25707023" cy="18146078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928" y="23669713"/>
            <a:ext cx="25707023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4" y="7056811"/>
            <a:ext cx="38560535" cy="19959287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42252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638723" y="28031214"/>
            <a:ext cx="13567596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0705611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10592" y="4480770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10592" y="6280970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810593" y="7542927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800225" y="964487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800226" y="10724997"/>
            <a:ext cx="9000000" cy="41040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800225" y="1605783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226" y="17137955"/>
            <a:ext cx="9000000" cy="117061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1881058" y="18290083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1881059" y="19370203"/>
            <a:ext cx="9000000" cy="250365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1881058" y="22765516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881059" y="23845636"/>
            <a:ext cx="9000000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2079703" y="19807621"/>
            <a:ext cx="9000000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2079703" y="26387897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2079704" y="27232253"/>
            <a:ext cx="8999999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1026" name="Picture 2" descr="C:\Users\dmaest48\Desktop\tabell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2509" y="10061185"/>
            <a:ext cx="9817100" cy="676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maest48\Desktop\tabelle blau_Seite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3722" y="10100873"/>
            <a:ext cx="19785013" cy="672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6575" y="23103029"/>
            <a:ext cx="4392104" cy="552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1926575" y="17508441"/>
            <a:ext cx="9239431" cy="520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6619734" y="23056354"/>
            <a:ext cx="4546272" cy="560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32079705" y="17569243"/>
            <a:ext cx="8610202" cy="180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Office PowerPoint</Application>
  <PresentationFormat>Benutzerdefiniert</PresentationFormat>
  <Paragraphs>17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31</cp:revision>
  <dcterms:created xsi:type="dcterms:W3CDTF">2012-11-08T13:35:11Z</dcterms:created>
  <dcterms:modified xsi:type="dcterms:W3CDTF">2016-07-28T07:37:09Z</dcterms:modified>
</cp:coreProperties>
</file>