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2845038" cy="30243463"/>
  <p:notesSz cx="6858000" cy="9144000"/>
  <p:defaultTextStyle>
    <a:defPPr>
      <a:defRPr lang="de-DE"/>
    </a:defPPr>
    <a:lvl1pPr marL="0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66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49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63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29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994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6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2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FAE"/>
    <a:srgbClr val="111D4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" d="100"/>
          <a:sy n="23" d="100"/>
        </p:scale>
        <p:origin x="-1062" y="-132"/>
      </p:cViewPr>
      <p:guideLst>
        <p:guide orient="horz" pos="9526"/>
        <p:guide pos="134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1" y="1"/>
            <a:ext cx="42845038" cy="30243463"/>
          </a:xfrm>
          <a:prstGeom prst="rect">
            <a:avLst/>
          </a:prstGeom>
          <a:solidFill>
            <a:srgbClr val="3CBF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Diagonal liegende Ecken des Rechtecks abrunden 2"/>
          <p:cNvSpPr/>
          <p:nvPr userDrawn="1"/>
        </p:nvSpPr>
        <p:spPr>
          <a:xfrm>
            <a:off x="722520" y="722525"/>
            <a:ext cx="41400000" cy="28800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4" name="Picture 2" descr="Y:\oeffentlichkeit_sponsoring\Laufwerk_NEU\Grafik\Logos\MedUni Wien\Hauptlogo\MedUni Wien_Logo\OFFICE\JPEG\MUW_Hauptlogo_DE_CMYK_300dpi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741" y="1799999"/>
            <a:ext cx="776647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2738834" y="3780434"/>
            <a:ext cx="31880874" cy="8046721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088772" y="3780434"/>
            <a:ext cx="94935974" cy="80467214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84462" y="19434228"/>
            <a:ext cx="36418283" cy="6006688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384462" y="12818473"/>
            <a:ext cx="36418283" cy="6615755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6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3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49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82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9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1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3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088773" y="22003524"/>
            <a:ext cx="63404706" cy="62244125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1207566" y="22003524"/>
            <a:ext cx="63412142" cy="62244125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254" y="1211143"/>
            <a:ext cx="38560535" cy="5040578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2252" y="6769778"/>
            <a:ext cx="18930666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42252" y="9591099"/>
            <a:ext cx="18930666" cy="17424998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1764689" y="6769778"/>
            <a:ext cx="18938102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1764689" y="9591099"/>
            <a:ext cx="18938102" cy="17424998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255" y="1204140"/>
            <a:ext cx="14095722" cy="5124586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751221" y="1204141"/>
            <a:ext cx="23951567" cy="25811957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42255" y="6328728"/>
            <a:ext cx="14095722" cy="20687371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928" y="21170425"/>
            <a:ext cx="25707023" cy="2499288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97928" y="2702309"/>
            <a:ext cx="25707023" cy="18146078"/>
          </a:xfrm>
        </p:spPr>
        <p:txBody>
          <a:bodyPr/>
          <a:lstStyle>
            <a:lvl1pPr marL="0" indent="0">
              <a:buNone/>
              <a:defRPr sz="14600"/>
            </a:lvl1pPr>
            <a:lvl2pPr marL="2088166" indent="0">
              <a:buNone/>
              <a:defRPr sz="12700"/>
            </a:lvl2pPr>
            <a:lvl3pPr marL="4176331" indent="0">
              <a:buNone/>
              <a:defRPr sz="10900"/>
            </a:lvl3pPr>
            <a:lvl4pPr marL="6264497" indent="0">
              <a:buNone/>
              <a:defRPr sz="9200"/>
            </a:lvl4pPr>
            <a:lvl5pPr marL="8352663" indent="0">
              <a:buNone/>
              <a:defRPr sz="9200"/>
            </a:lvl5pPr>
            <a:lvl6pPr marL="10440829" indent="0">
              <a:buNone/>
              <a:defRPr sz="9200"/>
            </a:lvl6pPr>
            <a:lvl7pPr marL="12528994" indent="0">
              <a:buNone/>
              <a:defRPr sz="9200"/>
            </a:lvl7pPr>
            <a:lvl8pPr marL="14617161" indent="0">
              <a:buNone/>
              <a:defRPr sz="9200"/>
            </a:lvl8pPr>
            <a:lvl9pPr marL="16705327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928" y="23669713"/>
            <a:ext cx="25707023" cy="3549404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42254" y="1211143"/>
            <a:ext cx="38560535" cy="5040578"/>
          </a:xfrm>
          <a:prstGeom prst="rect">
            <a:avLst/>
          </a:prstGeom>
        </p:spPr>
        <p:txBody>
          <a:bodyPr vert="horz" lIns="417633" tIns="208817" rIns="417633" bIns="20881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2254" y="7056811"/>
            <a:ext cx="38560535" cy="19959287"/>
          </a:xfrm>
          <a:prstGeom prst="rect">
            <a:avLst/>
          </a:prstGeom>
        </p:spPr>
        <p:txBody>
          <a:bodyPr vert="horz" lIns="417633" tIns="208817" rIns="417633" bIns="20881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142252" y="28031214"/>
            <a:ext cx="9997175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638723" y="28031214"/>
            <a:ext cx="13567596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0705611" y="28031214"/>
            <a:ext cx="9997175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763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5" indent="-1566125" algn="l" defTabSz="41763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0" indent="-1305104" algn="l" defTabSz="4176331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1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80" indent="-1044083" algn="l" defTabSz="4176331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46" indent="-1044083" algn="l" defTabSz="4176331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11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079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4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10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66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49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63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29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994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6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2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10592" y="4480770"/>
            <a:ext cx="26498970" cy="144182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10592" y="6280970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810593" y="7542927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800225" y="9644877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Objective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800226" y="10724997"/>
            <a:ext cx="9000000" cy="41040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800225" y="1605783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Patients</a:t>
            </a:r>
            <a:r>
              <a:rPr lang="de-DE" sz="54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and</a:t>
            </a:r>
            <a:r>
              <a:rPr lang="de-DE" sz="54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Methods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226" y="17137955"/>
            <a:ext cx="9000000" cy="1170617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1773447" y="26138955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smtClean="0">
                <a:solidFill>
                  <a:srgbClr val="3CBFAE"/>
                </a:solidFill>
                <a:latin typeface="Georgia" pitchFamily="18" charset="0"/>
              </a:rPr>
              <a:t>References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1773448" y="26946891"/>
            <a:ext cx="9000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1998583" y="9645162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3CBFAE"/>
                </a:solidFill>
                <a:latin typeface="Georgia" pitchFamily="18" charset="0"/>
              </a:rPr>
              <a:t>Conclusion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1998584" y="10725282"/>
            <a:ext cx="9000000" cy="450420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1840272" y="24119028"/>
            <a:ext cx="9239431" cy="450420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15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0272" y="15134560"/>
            <a:ext cx="4392104" cy="552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31840272" y="9539972"/>
            <a:ext cx="9239431" cy="520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36533431" y="15087885"/>
            <a:ext cx="4546272" cy="560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31840271" y="21027970"/>
            <a:ext cx="9239431" cy="1932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feld 18"/>
          <p:cNvSpPr txBox="1"/>
          <p:nvPr/>
        </p:nvSpPr>
        <p:spPr>
          <a:xfrm>
            <a:off x="11786086" y="16203958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3CBFAE"/>
                </a:solidFill>
                <a:latin typeface="Georgia" pitchFamily="18" charset="0"/>
              </a:rPr>
              <a:t>Results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1786087" y="17284078"/>
            <a:ext cx="9000000" cy="450420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1026" name="Picture 2" descr="C:\Users\dmaest48\Desktop\11_Seite_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3877" y="9772797"/>
            <a:ext cx="9059571" cy="60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maest48\Desktop\tabelle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1453" y="15491726"/>
            <a:ext cx="8854425" cy="1314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539</Words>
  <Application>Microsoft Office PowerPoint</Application>
  <PresentationFormat>Benutzerdefiniert</PresentationFormat>
  <Paragraphs>18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31</cp:revision>
  <dcterms:created xsi:type="dcterms:W3CDTF">2012-11-08T13:35:11Z</dcterms:created>
  <dcterms:modified xsi:type="dcterms:W3CDTF">2016-07-28T07:36:59Z</dcterms:modified>
</cp:coreProperties>
</file>