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09D"/>
    <a:srgbClr val="111D4E"/>
    <a:srgbClr val="3CB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9526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549184"/>
        <c:axId val="66048512"/>
      </c:lineChart>
      <c:catAx>
        <c:axId val="8354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048512"/>
        <c:crosses val="autoZero"/>
        <c:auto val="1"/>
        <c:lblAlgn val="ctr"/>
        <c:lblOffset val="100"/>
        <c:noMultiLvlLbl val="0"/>
      </c:catAx>
      <c:valAx>
        <c:axId val="6604851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3549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1" y="6696795"/>
            <a:ext cx="42845038" cy="126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225" y="7992939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226" y="9073059"/>
            <a:ext cx="12348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800225" y="12874684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800226" y="13954804"/>
            <a:ext cx="12348000" cy="890541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6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23186627"/>
            <a:ext cx="11917437" cy="549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5201603" y="80649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5201604" y="91450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5246066" y="2590673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246067" y="2675108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5225024" y="2088237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225025" y="21962491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3" name="Diagram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449172"/>
              </p:ext>
            </p:extLst>
          </p:nvPr>
        </p:nvGraphicFramePr>
        <p:xfrm>
          <a:off x="15246067" y="15337755"/>
          <a:ext cx="12297132" cy="5118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351" y="15243979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8911351" y="8198629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5052995" y="15243979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8912583" y="22804820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28965769" y="25730092"/>
            <a:ext cx="12036648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5192215" y="2128933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5192215" y="3929133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5192216" y="5191090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30</cp:revision>
  <dcterms:created xsi:type="dcterms:W3CDTF">2012-11-08T13:35:11Z</dcterms:created>
  <dcterms:modified xsi:type="dcterms:W3CDTF">2016-07-28T07:37:23Z</dcterms:modified>
</cp:coreProperties>
</file>