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602700" cy="36004500"/>
  <p:notesSz cx="6858000" cy="914400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4E5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2880" y="-192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02529068162381E-2"/>
          <c:y val="1.2723923916078435E-2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241664"/>
        <c:axId val="139338880"/>
      </c:lineChart>
      <c:catAx>
        <c:axId val="112241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9338880"/>
        <c:crosses val="autoZero"/>
        <c:auto val="1"/>
        <c:lblAlgn val="ctr"/>
        <c:lblOffset val="100"/>
        <c:noMultiLvlLbl val="0"/>
      </c:catAx>
      <c:valAx>
        <c:axId val="139338880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12241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685800"/>
            <a:ext cx="2057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9" tIns="45709" rIns="91419" bIns="45709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19" tIns="45709" rIns="91419" bIns="45709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51" y="250"/>
            <a:ext cx="21602549" cy="36000000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0150" y="504000"/>
            <a:ext cx="20160000" cy="34992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260306"/>
            <a:ext cx="54365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801477" y="4500564"/>
            <a:ext cx="16074509" cy="957953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4197" y="4500564"/>
            <a:ext cx="47867232" cy="957953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464" y="23136230"/>
            <a:ext cx="18362295" cy="715089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464" y="15260247"/>
            <a:ext cx="18362295" cy="787598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4198" y="26194945"/>
            <a:ext cx="31968996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903241" y="26194945"/>
            <a:ext cx="31972745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5" y="8059344"/>
            <a:ext cx="954494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135" y="11418094"/>
            <a:ext cx="954494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3874" y="8059344"/>
            <a:ext cx="954869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3874" y="11418094"/>
            <a:ext cx="954869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8" y="1433514"/>
            <a:ext cx="7107139" cy="6100762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6058" y="1433518"/>
            <a:ext cx="12076509" cy="3072884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138" y="7534279"/>
            <a:ext cx="7107139" cy="24628081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281" y="25203152"/>
            <a:ext cx="12961620" cy="297537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281" y="3217070"/>
            <a:ext cx="12961620" cy="2160270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281" y="28178525"/>
            <a:ext cx="12961620" cy="422552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6" y="8401055"/>
            <a:ext cx="19442430" cy="23761305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1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0925" y="33370842"/>
            <a:ext cx="6840855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19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40310" y="3202827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40310" y="5003027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40311" y="6264984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310" y="802736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40311" y="8737391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0310" y="1081760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311" y="11516521"/>
            <a:ext cx="8928000" cy="259599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11" y="14993959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40310" y="2018025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311" y="21025145"/>
            <a:ext cx="8928000" cy="59199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089382" y="32187965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089382" y="32691882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1089382" y="250530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089383" y="25868691"/>
            <a:ext cx="8928000" cy="398098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516340"/>
              </p:ext>
            </p:extLst>
          </p:nvPr>
        </p:nvGraphicFramePr>
        <p:xfrm>
          <a:off x="1527846" y="27317945"/>
          <a:ext cx="8924802" cy="487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390" y="15342082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1234391" y="9986785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15845380" y="15342082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1234392" y="8027363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440311" y="32781716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1234391" y="21103369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11094303" y="23264539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21</cp:revision>
  <cp:lastPrinted>2016-07-25T13:21:59Z</cp:lastPrinted>
  <dcterms:created xsi:type="dcterms:W3CDTF">2012-11-08T13:35:11Z</dcterms:created>
  <dcterms:modified xsi:type="dcterms:W3CDTF">2016-07-28T07:33:05Z</dcterms:modified>
</cp:coreProperties>
</file>