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602700" cy="36004500"/>
  <p:notesSz cx="31580138" cy="5318125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FAE"/>
    <a:srgbClr val="5FB4E5"/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-2880" y="-192"/>
      </p:cViewPr>
      <p:guideLst>
        <p:guide orient="horz" pos="11340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16750"/>
        <p:guide pos="99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002529068162381E-2"/>
          <c:y val="1.2723923916078435E-2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106496"/>
        <c:axId val="150848640"/>
      </c:lineChart>
      <c:catAx>
        <c:axId val="112106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0848640"/>
        <c:crosses val="autoZero"/>
        <c:auto val="1"/>
        <c:lblAlgn val="ctr"/>
        <c:lblOffset val="100"/>
        <c:noMultiLvlLbl val="0"/>
      </c:catAx>
      <c:valAx>
        <c:axId val="150848640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112106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807575" y="3989388"/>
            <a:ext cx="11964988" cy="19942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4237" tIns="242116" rIns="484237" bIns="2421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58014" y="25261094"/>
            <a:ext cx="25264110" cy="23931563"/>
          </a:xfrm>
          <a:prstGeom prst="rect">
            <a:avLst/>
          </a:prstGeom>
        </p:spPr>
        <p:txBody>
          <a:bodyPr vert="horz" lIns="484237" tIns="242116" rIns="484237" bIns="2421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151" y="250"/>
            <a:ext cx="21602549" cy="36000000"/>
          </a:xfrm>
          <a:prstGeom prst="rect">
            <a:avLst/>
          </a:prstGeom>
          <a:solidFill>
            <a:srgbClr val="3CBF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0150" y="504000"/>
            <a:ext cx="20160000" cy="34992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7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230" y="1260306"/>
            <a:ext cx="543652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1801477" y="4500564"/>
            <a:ext cx="16074509" cy="9579530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74197" y="4500564"/>
            <a:ext cx="47867232" cy="95795306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6464" y="23136230"/>
            <a:ext cx="18362295" cy="7150894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6464" y="15260247"/>
            <a:ext cx="18362295" cy="7875981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74198" y="26194945"/>
            <a:ext cx="31968996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903241" y="26194945"/>
            <a:ext cx="31972745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5" y="8059344"/>
            <a:ext cx="954494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80135" y="11418094"/>
            <a:ext cx="954494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973874" y="8059344"/>
            <a:ext cx="954869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973874" y="11418094"/>
            <a:ext cx="954869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8" y="1433514"/>
            <a:ext cx="7107139" cy="6100762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46058" y="1433518"/>
            <a:ext cx="12076509" cy="30728842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80138" y="7534279"/>
            <a:ext cx="7107139" cy="24628081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4281" y="25203152"/>
            <a:ext cx="12961620" cy="297537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34281" y="3217070"/>
            <a:ext cx="12961620" cy="2160270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34281" y="28178525"/>
            <a:ext cx="12961620" cy="422552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6" y="8401055"/>
            <a:ext cx="19442430" cy="23761305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801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380925" y="33370842"/>
            <a:ext cx="6840855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4819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40310" y="3202827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440310" y="5003027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40311" y="6264984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440310" y="802736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440311" y="8737391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0310" y="10817602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40311" y="11516521"/>
            <a:ext cx="8928000" cy="2595990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311" y="14993959"/>
            <a:ext cx="9361039" cy="431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440310" y="2018025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3CBFA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440311" y="21025145"/>
            <a:ext cx="8928000" cy="591997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089382" y="32187965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3CBFA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1089382" y="32691882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1089382" y="2505309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3CBFA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1089383" y="25868691"/>
            <a:ext cx="8928000" cy="398098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516340"/>
              </p:ext>
            </p:extLst>
          </p:nvPr>
        </p:nvGraphicFramePr>
        <p:xfrm>
          <a:off x="1527846" y="27317945"/>
          <a:ext cx="8924802" cy="4870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390" y="15342082"/>
            <a:ext cx="4247480" cy="534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1234391" y="9986785"/>
            <a:ext cx="8927999" cy="502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15845380" y="15342082"/>
            <a:ext cx="4317010" cy="532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11234392" y="8027363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440311" y="32781716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1234391" y="21103369"/>
            <a:ext cx="8928000" cy="18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11094303" y="23264539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22</cp:revision>
  <cp:lastPrinted>2016-07-27T13:36:35Z</cp:lastPrinted>
  <dcterms:created xsi:type="dcterms:W3CDTF">2012-11-08T13:35:11Z</dcterms:created>
  <dcterms:modified xsi:type="dcterms:W3CDTF">2016-07-28T07:33:17Z</dcterms:modified>
</cp:coreProperties>
</file>