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3CBFA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798656"/>
        <c:axId val="66045056"/>
      </c:lineChart>
      <c:catAx>
        <c:axId val="81798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045056"/>
        <c:crosses val="autoZero"/>
        <c:auto val="1"/>
        <c:lblAlgn val="ctr"/>
        <c:lblOffset val="100"/>
        <c:noMultiLvlLbl val="0"/>
      </c:catAx>
      <c:valAx>
        <c:axId val="66045056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1798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1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026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36" name="Diagramm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190259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34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25</cp:revision>
  <dcterms:created xsi:type="dcterms:W3CDTF">2012-11-08T13:35:11Z</dcterms:created>
  <dcterms:modified xsi:type="dcterms:W3CDTF">2016-07-28T07:36:27Z</dcterms:modified>
</cp:coreProperties>
</file>